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268760"/>
            <a:ext cx="806489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«Поклонимся великим тем годам!»</a:t>
            </a:r>
            <a:endParaRPr lang="ru-RU" sz="66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лнг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1928802"/>
            <a:ext cx="7072362" cy="41862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Было трудно, но Советские войска  разгромили  вражеские силы Германии, установив знамя победы над Рейхстагом!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Война закончилась!!!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Радость, смех и слезы…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Prazdnik-so-slezami-na-glaza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071678"/>
            <a:ext cx="4138642" cy="328614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84967930_ONI_VOZRASCHALIS_PERVUYMI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71679"/>
            <a:ext cx="4038600" cy="330309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Очень ДОРОГОЙ ценой досталась им победа!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Огромное СПАСИБО и низкий Вам поклон, дорогие ветераны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132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14810" y="2214554"/>
            <a:ext cx="4471990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Содержимое 13" descr="лпм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3495106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 героизм и подвиги на войне, солдаты награждались орденами и медалями.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400052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отвагу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за отвагу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075776" cy="328668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2149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боевые заслуги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забоевые заслуги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1428736"/>
            <a:ext cx="3446459" cy="335065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214314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4286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красной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орден красной звезды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378621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4714884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Победы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орден победы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1" y="714356"/>
            <a:ext cx="3902077" cy="378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п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571480"/>
            <a:ext cx="3929090" cy="467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4290"/>
            <a:ext cx="4129078" cy="5000660"/>
          </a:xfrm>
        </p:spPr>
        <p:txBody>
          <a:bodyPr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Георгиевская лента- символ </a:t>
            </a:r>
          </a:p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ня Победы</a:t>
            </a:r>
          </a:p>
          <a:p>
            <a:pPr algn="ctr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Георгиевская ленточка- </a:t>
            </a:r>
            <a:r>
              <a:rPr lang="ru-RU" sz="2000" dirty="0" err="1" smtClean="0">
                <a:latin typeface="Arial Black" pitchFamily="34" charset="0"/>
              </a:rPr>
              <a:t>биколор</a:t>
            </a:r>
            <a:r>
              <a:rPr lang="ru-RU" sz="2000" dirty="0" smtClean="0">
                <a:latin typeface="Arial Black" pitchFamily="34" charset="0"/>
              </a:rPr>
              <a:t>  (</a:t>
            </a:r>
            <a:r>
              <a:rPr lang="ru-RU" sz="2000" dirty="0" err="1" smtClean="0">
                <a:latin typeface="Arial Black" pitchFamily="34" charset="0"/>
              </a:rPr>
              <a:t>двуцвет</a:t>
            </a:r>
            <a:r>
              <a:rPr lang="ru-RU" sz="2000" dirty="0" smtClean="0">
                <a:latin typeface="Arial Black" pitchFamily="34" charset="0"/>
              </a:rPr>
              <a:t>)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 и черный цвета.</a:t>
            </a:r>
          </a:p>
          <a:p>
            <a:r>
              <a:rPr lang="ru-RU" sz="2000" dirty="0" smtClean="0">
                <a:latin typeface="Arial Black" pitchFamily="34" charset="0"/>
              </a:rPr>
              <a:t>Черный цвет означает- дым,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Оранжевый- пламя.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помним о подвигах наших воинов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653136"/>
            <a:ext cx="3857224" cy="155909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Мамаев Курган 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Волгограде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 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«Родина- мать зовет»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0_626b1_a0c3099c_XXLпрьпрь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357297"/>
            <a:ext cx="3352456" cy="312586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4725144"/>
            <a:ext cx="3465141" cy="141565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воинам Советской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рмии павшим в боях с фашизмом.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112387987_042514_0208_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357300"/>
            <a:ext cx="3753743" cy="31846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«Защитники Москвы»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Monumen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063" y="857232"/>
            <a:ext cx="3861909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572008"/>
            <a:ext cx="4256089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Поклонная гора в Москве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поклоннаягор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5" y="857232"/>
            <a:ext cx="4041775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Вечный огонь на могиле неизвестного солдата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495690"/>
            <a:ext cx="5211792" cy="364782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8 мая 1967 года на могиле неизвестного солдата вспыхнул вечный огонь.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Каждый год 9 мая, во всех городах проходит Парад Победы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857364"/>
            <a:ext cx="4110038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857364"/>
            <a:ext cx="4286280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Счастье Родины- мир и свобода,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Нерушимы они как гранит.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Майский день сорок пятого года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Наша память надежно хранит!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в мае 1945 года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Avtobot_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03829" y="1600200"/>
            <a:ext cx="6936342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наших дней.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_626b1_a0c3099c_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144" y="1600200"/>
            <a:ext cx="6775711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6634174"/>
            <a:ext cx="5486400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286644" y="6357958"/>
            <a:ext cx="1136638" cy="155567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6572272"/>
            <a:ext cx="5486400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Жизнь людей до войны.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Ничто не предвещало беды.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dd_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3116"/>
            <a:ext cx="4210080" cy="314327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1dd_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143116"/>
            <a:ext cx="4210080" cy="308561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 внезапно мирную жизнь разрушили взрывы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335216"/>
            <a:ext cx="4000528" cy="5225179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26_20140207122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357298"/>
            <a:ext cx="4071966" cy="514353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89" y="510730"/>
            <a:ext cx="7086681" cy="506141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2330" y="6072206"/>
            <a:ext cx="206358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Горе и страх обрушились на людей: детей, женщин, стариков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07-007-Deti-vojn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Миллионы мужчин отправились на защиту своей Родины!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Russian-Soldiers_on_the_mar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pomnite_o_velikoi_pobede-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Они доблестно сражались и отдавали свои жизни за то, чтобы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жили в мире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4ffafe8ba6dc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8329642" cy="464347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357586" cy="10128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солдата спасшего немецкую девочку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7e5dbd248b511f083acdc3ec5489c3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327819"/>
            <a:ext cx="5000659" cy="624445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257544" cy="491174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было в мае на рассвете,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Нарастал у стен рейхстага бой.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немецкую заметил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 солдат на пыльной мостовой.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столба, дрожа, она стояла,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глазах застыл испуг,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куски свистящего металла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Смерть и муку сеяли вокруг…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 он вспомнил, как, прощаясь летом,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свою дочурку целовал,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быть, отец девчонки этой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Дочь его родную расстрелял…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сейчас, в Берлине, под обстрелом,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Полз боец и, телом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заслоня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в коротком платье белом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Осторожно вынес из огня.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313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Счастье Родины- мир и свобода, Нерушимы они как гранит. Майский день сорок пятого года Наша память надежно хранит!</vt:lpstr>
      <vt:lpstr>Жизнь людей до войны. Ничто не предвещало беды.</vt:lpstr>
      <vt:lpstr>Но внезапно мирную жизнь разрушили взрывы</vt:lpstr>
      <vt:lpstr>Презентация PowerPoint</vt:lpstr>
      <vt:lpstr>Горе и страх обрушились на людей: детей, женщин, стариков.</vt:lpstr>
      <vt:lpstr>Миллионы мужчин отправились на защиту своей Родины!</vt:lpstr>
      <vt:lpstr>Они доблестно сражались и отдавали свои жизни за то, чтобы мы жили в мире</vt:lpstr>
      <vt:lpstr>Памятник солдата спасшего немецкую девочку</vt:lpstr>
      <vt:lpstr>Презентация PowerPoint</vt:lpstr>
      <vt:lpstr>Война закончилась!!! Радость, смех и слезы…</vt:lpstr>
      <vt:lpstr>Очень ДОРОГОЙ ценой досталась им победа! Огромное СПАСИБО и низкий Вам поклон, дорогие ветераны!</vt:lpstr>
      <vt:lpstr>За героизм и подвиги на войне, солдаты награждались орденами и медалями.</vt:lpstr>
      <vt:lpstr>Презентация PowerPoint</vt:lpstr>
      <vt:lpstr>Презентация PowerPoint</vt:lpstr>
      <vt:lpstr>Мы помним о подвигах наших воинов</vt:lpstr>
      <vt:lpstr>Презентация PowerPoint</vt:lpstr>
      <vt:lpstr>Вечный огонь на могиле неизвестного солдата</vt:lpstr>
      <vt:lpstr>Каждый год 9 мая, во всех городах проходит Парад Победы</vt:lpstr>
      <vt:lpstr>Праздничный салют в мае 1945 года</vt:lpstr>
      <vt:lpstr>Праздничный салют наших дней.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User</cp:lastModifiedBy>
  <cp:revision>29</cp:revision>
  <dcterms:created xsi:type="dcterms:W3CDTF">2015-04-20T07:27:47Z</dcterms:created>
  <dcterms:modified xsi:type="dcterms:W3CDTF">2019-09-15T16:19:23Z</dcterms:modified>
</cp:coreProperties>
</file>