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8" r:id="rId10"/>
    <p:sldId id="266" r:id="rId11"/>
    <p:sldId id="267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12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10067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4133" y="2461844"/>
            <a:ext cx="6866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здоровым очень просто!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3898" y="1244989"/>
            <a:ext cx="33006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хочешь быть здоров.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 прыгать и скакать,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 бегать и играть.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Добрым быть, весёлым быть.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всегда с мылом мыть.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Зубы чисти в день два раза,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не выпали все сразу.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020" y="3482622"/>
            <a:ext cx="3575580" cy="2383720"/>
          </a:xfrm>
          <a:prstGeom prst="rect">
            <a:avLst/>
          </a:prstGeom>
        </p:spPr>
      </p:pic>
      <p:pic>
        <p:nvPicPr>
          <p:cNvPr id="5" name="Рисунок 4" descr="5480_7c617f5036d71eed02b8dbf17ec5367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734" y="1016000"/>
            <a:ext cx="4496133" cy="4395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6266" y="152401"/>
            <a:ext cx="607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Соблюдай правила гигиены!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залог здоровья!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8133" y="1237102"/>
            <a:ext cx="3556001" cy="120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здоровье сохранить,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 свой укрепить,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 вся моя семья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быть режим у дня.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eep-disor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9134" y="2650363"/>
            <a:ext cx="5681133" cy="3777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5533" y="584200"/>
            <a:ext cx="522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Соблюдай режим дня!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4678" y="897856"/>
            <a:ext cx="560480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Чтоб здоровье раздобыть,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надо далеко ходить.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Нужно нам самим стараться,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всё будет получаться.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0332" y="2902634"/>
            <a:ext cx="5122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Вот тогда начнете жить!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Здорово здоровым быть!!!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344" y="3952178"/>
            <a:ext cx="3718455" cy="2362898"/>
          </a:xfrm>
          <a:prstGeom prst="rect">
            <a:avLst/>
          </a:prstGeom>
        </p:spPr>
      </p:pic>
      <p:pic>
        <p:nvPicPr>
          <p:cNvPr id="8" name="Рисунок 7" descr="109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2527501"/>
            <a:ext cx="3014134" cy="17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7698" y="457589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А:</a:t>
            </a:r>
            <a:endParaRPr lang="ru-RU" sz="3200" b="1" dirty="0">
              <a:solidFill>
                <a:schemeClr val="accent1"/>
              </a:solidFill>
              <a:latin typeface="TruthCYR Ultra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53" y="1050925"/>
            <a:ext cx="2714625" cy="1809750"/>
          </a:xfrm>
          <a:prstGeom prst="rect">
            <a:avLst/>
          </a:prstGeo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800" y="2617258"/>
            <a:ext cx="2590800" cy="1809750"/>
          </a:xfrm>
          <a:prstGeom prst="rect">
            <a:avLst/>
          </a:prstGeom>
        </p:spPr>
      </p:pic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09" y="4200526"/>
            <a:ext cx="2609850" cy="1809750"/>
          </a:xfrm>
          <a:prstGeom prst="rect">
            <a:avLst/>
          </a:prstGeom>
        </p:spPr>
      </p:pic>
      <p:pic>
        <p:nvPicPr>
          <p:cNvPr id="8" name="Рисунок 7" descr="i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7317" y="1017058"/>
            <a:ext cx="2095500" cy="1809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6554" y="4183592"/>
            <a:ext cx="27146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102038225_3745438_s6310_129162782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134" y="883574"/>
            <a:ext cx="2954867" cy="1708283"/>
          </a:xfrm>
          <a:prstGeom prst="rect">
            <a:avLst/>
          </a:prstGeom>
        </p:spPr>
      </p:pic>
      <p:pic>
        <p:nvPicPr>
          <p:cNvPr id="5" name="Рисунок 4" descr="5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8933" y="1003978"/>
            <a:ext cx="2438400" cy="1664208"/>
          </a:xfrm>
          <a:prstGeom prst="rect">
            <a:avLst/>
          </a:prstGeom>
        </p:spPr>
      </p:pic>
      <p:pic>
        <p:nvPicPr>
          <p:cNvPr id="7" name="Рисунок 6" descr="morsowa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267" y="2836334"/>
            <a:ext cx="4110313" cy="2185939"/>
          </a:xfrm>
          <a:prstGeom prst="rect">
            <a:avLst/>
          </a:prstGeom>
        </p:spPr>
      </p:pic>
      <p:pic>
        <p:nvPicPr>
          <p:cNvPr id="8" name="Рисунок 7" descr="zakalivani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4200" y="2899664"/>
            <a:ext cx="2853268" cy="2136414"/>
          </a:xfrm>
          <a:prstGeom prst="rect">
            <a:avLst/>
          </a:prstGeom>
        </p:spPr>
      </p:pic>
      <p:pic>
        <p:nvPicPr>
          <p:cNvPr id="9" name="Рисунок 8" descr="surekli-yorgunluk-ve-ac-hissetme-nedenle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6534" y="4775200"/>
            <a:ext cx="3338285" cy="19473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76134" y="314868"/>
            <a:ext cx="268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А:</a:t>
            </a:r>
            <a:endParaRPr lang="ru-RU" sz="3200" b="1" dirty="0">
              <a:solidFill>
                <a:schemeClr val="accent1"/>
              </a:solidFill>
              <a:latin typeface="TruthCYR Ultra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466" y="1202266"/>
            <a:ext cx="5285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Быть здоровым очень просто!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838001__children-illustration-3-children-on-gras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2533" y="2556933"/>
            <a:ext cx="4741333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6133" y="432189"/>
            <a:ext cx="583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Просыпайся рано утром!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kartinkiu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7720" y="1058333"/>
            <a:ext cx="4060235" cy="2681287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933" y="3904897"/>
            <a:ext cx="3920066" cy="26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2066" y="15334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Следует, ребята, знать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всем подольше спать.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утром не лениться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зарядку становиться!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5f3f6fa6f5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0150" y="3275659"/>
            <a:ext cx="5132917" cy="3342099"/>
          </a:xfrm>
          <a:prstGeom prst="rect">
            <a:avLst/>
          </a:prstGeom>
        </p:spPr>
      </p:pic>
      <p:pic>
        <p:nvPicPr>
          <p:cNvPr id="8" name="Рисунок 7" descr="3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970" y="1210733"/>
            <a:ext cx="4103738" cy="2404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4334" y="279398"/>
            <a:ext cx="8339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утрам не ленись, на зарядку становись!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2268" y="550722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Закаляйся и тогда не страшна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тебе хандра!!!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1356424236_3354279914_9beb2a5c0d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49" y="1799336"/>
            <a:ext cx="6707717" cy="45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воздушные-ванны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696384"/>
            <a:ext cx="3810000" cy="2857500"/>
          </a:xfrm>
          <a:prstGeom prst="rect">
            <a:avLst/>
          </a:prstGeom>
        </p:spPr>
      </p:pic>
      <p:pic>
        <p:nvPicPr>
          <p:cNvPr id="7" name="Рисунок 6" descr="zakalivanya-malish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600" y="3759200"/>
            <a:ext cx="4735501" cy="2697437"/>
          </a:xfrm>
          <a:prstGeom prst="rect">
            <a:avLst/>
          </a:prstGeom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957" y="321732"/>
            <a:ext cx="2751058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6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8498" y="339056"/>
            <a:ext cx="4052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Правильно питайся!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107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жизни нам необходимо</a:t>
            </a:r>
            <a:br>
              <a:rPr lang="ru-RU" dirty="0" smtClean="0"/>
            </a:br>
            <a:r>
              <a:rPr lang="ru-RU" dirty="0" smtClean="0"/>
              <a:t>Очень много витаминов,</a:t>
            </a:r>
            <a:br>
              <a:rPr lang="ru-RU" dirty="0" smtClean="0"/>
            </a:br>
            <a:r>
              <a:rPr lang="ru-RU" dirty="0" smtClean="0"/>
              <a:t>Всех сейчас не перечесть.</a:t>
            </a:r>
            <a:br>
              <a:rPr lang="ru-RU" dirty="0" smtClean="0"/>
            </a:br>
            <a:r>
              <a:rPr lang="ru-RU" dirty="0" smtClean="0"/>
              <a:t>Нужно нам побольше есть</a:t>
            </a:r>
            <a:br>
              <a:rPr lang="ru-RU" dirty="0" smtClean="0"/>
            </a:br>
            <a:r>
              <a:rPr lang="ru-RU" dirty="0" smtClean="0"/>
              <a:t>Мясо, овощи и фрукты –</a:t>
            </a:r>
            <a:br>
              <a:rPr lang="ru-RU" dirty="0" smtClean="0"/>
            </a:br>
            <a:r>
              <a:rPr lang="ru-RU" dirty="0" smtClean="0"/>
              <a:t>Натуральные продукты,</a:t>
            </a:r>
            <a:br>
              <a:rPr lang="ru-RU" dirty="0" smtClean="0"/>
            </a:br>
            <a:r>
              <a:rPr lang="ru-RU" dirty="0" smtClean="0"/>
              <a:t>А вот чипсы, знай всегда,</a:t>
            </a:r>
            <a:br>
              <a:rPr lang="ru-RU" dirty="0" smtClean="0"/>
            </a:br>
            <a:r>
              <a:rPr lang="ru-RU" dirty="0" smtClean="0"/>
              <a:t>Это вредная еда.</a:t>
            </a:r>
            <a:endParaRPr lang="ru-RU" dirty="0"/>
          </a:p>
        </p:txBody>
      </p:sp>
      <p:pic>
        <p:nvPicPr>
          <p:cNvPr id="7" name="Рисунок 6" descr="p19kgh2qc3ohtl8l3nnb357g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73667"/>
            <a:ext cx="5164667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gw5KRb1zY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4238"/>
            <a:ext cx="9144000" cy="62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7632" y="347522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забывай о прогулках!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6934" y="1508036"/>
            <a:ext cx="330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Всей семьёй в поход мы ходим,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Отдыхаем на природе.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Бегаем и загораем.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здоровье укрепляем.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" y="1275133"/>
            <a:ext cx="3817409" cy="2855542"/>
          </a:xfrm>
          <a:prstGeom prst="rect">
            <a:avLst/>
          </a:prstGeom>
        </p:spPr>
      </p:pic>
      <p:pic>
        <p:nvPicPr>
          <p:cNvPr id="8" name="Рисунок 7" descr="vakantiehuis-de-beukenlaan-oudemirdum-rustig-landelijk-gelegen_25633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1801" y="3304822"/>
            <a:ext cx="4582498" cy="305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6135" y="1093170"/>
            <a:ext cx="378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здоровым, крепким быть,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развиваться.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для тела и души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Спортом заниматься.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1" y="2320925"/>
            <a:ext cx="3634846" cy="2423231"/>
          </a:xfrm>
          <a:prstGeom prst="rect">
            <a:avLst/>
          </a:prstGeom>
        </p:spPr>
      </p:pic>
      <p:pic>
        <p:nvPicPr>
          <p:cNvPr id="7" name="Рисунок 6" descr="s90719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017" y="2429933"/>
            <a:ext cx="3939117" cy="4428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8267" y="414866"/>
            <a:ext cx="393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Занимайся спортом!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115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32</cp:revision>
  <dcterms:created xsi:type="dcterms:W3CDTF">2013-11-19T05:52:05Z</dcterms:created>
  <dcterms:modified xsi:type="dcterms:W3CDTF">2019-09-15T15:48:17Z</dcterms:modified>
</cp:coreProperties>
</file>