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2" r:id="rId31"/>
    <p:sldId id="273" r:id="rId32"/>
    <p:sldId id="278" r:id="rId33"/>
    <p:sldId id="274" r:id="rId34"/>
    <p:sldId id="275" r:id="rId35"/>
    <p:sldId id="276" r:id="rId36"/>
    <p:sldId id="277" r:id="rId37"/>
    <p:sldId id="279" r:id="rId38"/>
    <p:sldId id="280" r:id="rId39"/>
    <p:sldId id="281" r:id="rId40"/>
    <p:sldId id="260" r:id="rId41"/>
    <p:sldId id="282" r:id="rId42"/>
    <p:sldId id="283" r:id="rId43"/>
    <p:sldId id="288" r:id="rId44"/>
    <p:sldId id="289" r:id="rId45"/>
    <p:sldId id="290" r:id="rId46"/>
    <p:sldId id="291" r:id="rId47"/>
    <p:sldId id="292" r:id="rId48"/>
    <p:sldId id="284" r:id="rId49"/>
    <p:sldId id="296" r:id="rId50"/>
    <p:sldId id="294" r:id="rId51"/>
    <p:sldId id="297" r:id="rId52"/>
    <p:sldId id="295" r:id="rId53"/>
    <p:sldId id="285" r:id="rId54"/>
    <p:sldId id="286" r:id="rId55"/>
    <p:sldId id="287" r:id="rId56"/>
    <p:sldId id="298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257" r:id="rId67"/>
    <p:sldId id="271" r:id="rId68"/>
    <p:sldId id="293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5BBB-48C5-4D5E-816A-3281CB2B0F55}" type="datetimeFigureOut">
              <a:rPr lang="ru-RU" smtClean="0"/>
              <a:pPr/>
              <a:t>21.08.2013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B823B-DDEF-4813-B2BB-20CD31A217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slide" Target="slide12.xm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slide" Target="slide13.xml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slide" Target="slide15.xml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hyperlink" Target="http://images.yandex.ru/" TargetMode="Externa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40.png"/><Relationship Id="rId11" Type="http://schemas.openxmlformats.org/officeDocument/2006/relationships/slide" Target="slide17.xml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13.png"/><Relationship Id="rId5" Type="http://schemas.openxmlformats.org/officeDocument/2006/relationships/slide" Target="slide18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slide" Target="slide19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slide" Target="slide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10.png"/><Relationship Id="rId7" Type="http://schemas.openxmlformats.org/officeDocument/2006/relationships/slide" Target="slide4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slide" Target="slide57.xml"/><Relationship Id="rId5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1.wav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gif"/><Relationship Id="rId18" Type="http://schemas.openxmlformats.org/officeDocument/2006/relationships/image" Target="../media/image84.gif"/><Relationship Id="rId3" Type="http://schemas.openxmlformats.org/officeDocument/2006/relationships/audio" Target="../media/audio21.wav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audio" Target="../media/audio41.wav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49.png"/><Relationship Id="rId10" Type="http://schemas.openxmlformats.org/officeDocument/2006/relationships/image" Target="../media/image80.png"/><Relationship Id="rId19" Type="http://schemas.openxmlformats.org/officeDocument/2006/relationships/image" Target="../media/image85.gif"/><Relationship Id="rId4" Type="http://schemas.openxmlformats.org/officeDocument/2006/relationships/audio" Target="../media/audio42.wav"/><Relationship Id="rId9" Type="http://schemas.openxmlformats.org/officeDocument/2006/relationships/image" Target="../media/image79.png"/><Relationship Id="rId1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6.png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6" Type="http://schemas.openxmlformats.org/officeDocument/2006/relationships/slide" Target="slide54.xml"/><Relationship Id="rId5" Type="http://schemas.openxmlformats.org/officeDocument/2006/relationships/slide" Target="slide48.xml"/><Relationship Id="rId4" Type="http://schemas.openxmlformats.org/officeDocument/2006/relationships/image" Target="../media/image75.png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21.wav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6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7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8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21.wav"/><Relationship Id="rId7" Type="http://schemas.openxmlformats.org/officeDocument/2006/relationships/audio" Target="../media/audio4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9.wav"/><Relationship Id="rId6" Type="http://schemas.openxmlformats.org/officeDocument/2006/relationships/image" Target="../media/image13.png"/><Relationship Id="rId5" Type="http://schemas.openxmlformats.org/officeDocument/2006/relationships/image" Target="../media/image87.jpeg"/><Relationship Id="rId4" Type="http://schemas.openxmlformats.org/officeDocument/2006/relationships/image" Target="../media/image75.png"/><Relationship Id="rId9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audio" Target="../media/audio21.wav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0.wav"/><Relationship Id="rId6" Type="http://schemas.openxmlformats.org/officeDocument/2006/relationships/audio" Target="../media/audio45.wav"/><Relationship Id="rId5" Type="http://schemas.openxmlformats.org/officeDocument/2006/relationships/image" Target="../media/image87.jpeg"/><Relationship Id="rId10" Type="http://schemas.openxmlformats.org/officeDocument/2006/relationships/image" Target="../media/image56.png"/><Relationship Id="rId4" Type="http://schemas.openxmlformats.org/officeDocument/2006/relationships/image" Target="../media/image75.png"/><Relationship Id="rId9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audio" Target="../media/audio45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1.wav"/><Relationship Id="rId6" Type="http://schemas.openxmlformats.org/officeDocument/2006/relationships/image" Target="../media/image56.png"/><Relationship Id="rId5" Type="http://schemas.openxmlformats.org/officeDocument/2006/relationships/image" Target="../media/image13.png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2.wav"/><Relationship Id="rId6" Type="http://schemas.openxmlformats.org/officeDocument/2006/relationships/audio" Target="../media/audio45.wav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audio" Target="../media/audio45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3.wav"/><Relationship Id="rId6" Type="http://schemas.openxmlformats.org/officeDocument/2006/relationships/image" Target="../media/image49.png"/><Relationship Id="rId5" Type="http://schemas.openxmlformats.org/officeDocument/2006/relationships/slide" Target="slide41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2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5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56.png"/><Relationship Id="rId2" Type="http://schemas.openxmlformats.org/officeDocument/2006/relationships/audio" Target="../media/audio55.wav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audio" Target="../media/audio54.wav"/><Relationship Id="rId6" Type="http://schemas.openxmlformats.org/officeDocument/2006/relationships/image" Target="../media/image111.png"/><Relationship Id="rId11" Type="http://schemas.openxmlformats.org/officeDocument/2006/relationships/image" Target="../media/image6.png"/><Relationship Id="rId24" Type="http://schemas.openxmlformats.org/officeDocument/2006/relationships/image" Target="../media/image127.png"/><Relationship Id="rId5" Type="http://schemas.openxmlformats.org/officeDocument/2006/relationships/audio" Target="../media/audio56.wav"/><Relationship Id="rId15" Type="http://schemas.openxmlformats.org/officeDocument/2006/relationships/image" Target="../media/image119.png"/><Relationship Id="rId23" Type="http://schemas.openxmlformats.org/officeDocument/2006/relationships/image" Target="../media/image13.png"/><Relationship Id="rId10" Type="http://schemas.openxmlformats.org/officeDocument/2006/relationships/image" Target="../media/image115.jpeg"/><Relationship Id="rId19" Type="http://schemas.openxmlformats.org/officeDocument/2006/relationships/image" Target="../media/image123.png"/><Relationship Id="rId4" Type="http://schemas.openxmlformats.org/officeDocument/2006/relationships/audio" Target="../media/audio45.wav"/><Relationship Id="rId9" Type="http://schemas.openxmlformats.org/officeDocument/2006/relationships/image" Target="../media/image114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31.png"/><Relationship Id="rId18" Type="http://schemas.openxmlformats.org/officeDocument/2006/relationships/image" Target="../media/image56.png"/><Relationship Id="rId3" Type="http://schemas.openxmlformats.org/officeDocument/2006/relationships/audio" Target="../media/audio58.wav"/><Relationship Id="rId7" Type="http://schemas.openxmlformats.org/officeDocument/2006/relationships/audio" Target="../media/audio62.wav"/><Relationship Id="rId12" Type="http://schemas.openxmlformats.org/officeDocument/2006/relationships/image" Target="../media/image130.png"/><Relationship Id="rId17" Type="http://schemas.openxmlformats.org/officeDocument/2006/relationships/oleObject" Target="../embeddings/oleObject2.bin"/><Relationship Id="rId2" Type="http://schemas.openxmlformats.org/officeDocument/2006/relationships/audio" Target="../media/audio57.wav"/><Relationship Id="rId16" Type="http://schemas.openxmlformats.org/officeDocument/2006/relationships/image" Target="../media/image133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61.wav"/><Relationship Id="rId11" Type="http://schemas.openxmlformats.org/officeDocument/2006/relationships/image" Target="../media/image129.png"/><Relationship Id="rId5" Type="http://schemas.openxmlformats.org/officeDocument/2006/relationships/audio" Target="../media/audio60.wav"/><Relationship Id="rId15" Type="http://schemas.openxmlformats.org/officeDocument/2006/relationships/image" Target="../media/image132.png"/><Relationship Id="rId10" Type="http://schemas.openxmlformats.org/officeDocument/2006/relationships/image" Target="../media/image13.png"/><Relationship Id="rId19" Type="http://schemas.openxmlformats.org/officeDocument/2006/relationships/image" Target="../media/image9.png"/><Relationship Id="rId4" Type="http://schemas.openxmlformats.org/officeDocument/2006/relationships/audio" Target="../media/audio59.wav"/><Relationship Id="rId9" Type="http://schemas.openxmlformats.org/officeDocument/2006/relationships/image" Target="../media/image8.png"/><Relationship Id="rId14" Type="http://schemas.openxmlformats.org/officeDocument/2006/relationships/audio" Target="../media/audio63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audio" Target="../media/audio66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8.png"/><Relationship Id="rId17" Type="http://schemas.openxmlformats.org/officeDocument/2006/relationships/image" Target="../media/image9.png"/><Relationship Id="rId2" Type="http://schemas.openxmlformats.org/officeDocument/2006/relationships/audio" Target="../media/audio65.wav"/><Relationship Id="rId16" Type="http://schemas.openxmlformats.org/officeDocument/2006/relationships/image" Target="../media/image56.png"/><Relationship Id="rId1" Type="http://schemas.openxmlformats.org/officeDocument/2006/relationships/audio" Target="../media/audio64.wav"/><Relationship Id="rId6" Type="http://schemas.openxmlformats.org/officeDocument/2006/relationships/audio" Target="../media/audio69.wav"/><Relationship Id="rId11" Type="http://schemas.openxmlformats.org/officeDocument/2006/relationships/image" Target="../media/image137.png"/><Relationship Id="rId5" Type="http://schemas.openxmlformats.org/officeDocument/2006/relationships/audio" Target="../media/audio68.wav"/><Relationship Id="rId15" Type="http://schemas.openxmlformats.org/officeDocument/2006/relationships/image" Target="../media/image49.png"/><Relationship Id="rId10" Type="http://schemas.openxmlformats.org/officeDocument/2006/relationships/image" Target="../media/image136.gif"/><Relationship Id="rId4" Type="http://schemas.openxmlformats.org/officeDocument/2006/relationships/audio" Target="../media/audio67.wav"/><Relationship Id="rId9" Type="http://schemas.openxmlformats.org/officeDocument/2006/relationships/image" Target="../media/image135.png"/><Relationship Id="rId14" Type="http://schemas.openxmlformats.org/officeDocument/2006/relationships/slide" Target="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0.wav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3.wmv" TargetMode="External"/><Relationship Id="rId5" Type="http://schemas.openxmlformats.org/officeDocument/2006/relationships/image" Target="../media/image13.pn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1.wav"/><Relationship Id="rId6" Type="http://schemas.openxmlformats.org/officeDocument/2006/relationships/image" Target="../media/image142.png"/><Relationship Id="rId5" Type="http://schemas.openxmlformats.org/officeDocument/2006/relationships/image" Target="../media/image144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1.wmv" TargetMode="External"/><Relationship Id="rId5" Type="http://schemas.openxmlformats.org/officeDocument/2006/relationships/image" Target="../media/image13.png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2.wav"/><Relationship Id="rId6" Type="http://schemas.openxmlformats.org/officeDocument/2006/relationships/image" Target="../media/image142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2.wmv" TargetMode="External"/><Relationship Id="rId5" Type="http://schemas.openxmlformats.org/officeDocument/2006/relationships/image" Target="../media/image13.png"/><Relationship Id="rId4" Type="http://schemas.openxmlformats.org/officeDocument/2006/relationships/slide" Target="slide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3.wav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&#1051;&#1077;&#1085;&#1072;\&#1052;&#1086;&#1080;%20&#1087;&#1088;&#1077;&#1079;&#1077;&#1085;&#1090;&#1072;&#1094;&#1080;&#1080;%202\&#1077;&#1089;&#1083;&#1080;%20&#1093;&#1086;&#1095;&#1077;&#1096;&#1100;%20&#1073;&#1099;&#1090;&#1100;%20&#1079;&#1076;&#1086;&#1088;&#1086;&#1074;\&#1060;&#1080;&#1083;&#1100;&#1084;4.wmv" TargetMode="External"/><Relationship Id="rId5" Type="http://schemas.openxmlformats.org/officeDocument/2006/relationships/image" Target="../media/image49.png"/><Relationship Id="rId4" Type="http://schemas.openxmlformats.org/officeDocument/2006/relationships/slide" Target="slide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beauty-in-health.net/stihi/stihi-o-zdorove-dlya-detej/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spisok-literaturi.ru/cross/kategorii-gotovyh-crossvordov/zdorovyiy-obraz-zhizni/obschiy.html" TargetMode="External"/><Relationship Id="rId13" Type="http://schemas.openxmlformats.org/officeDocument/2006/relationships/hyperlink" Target="http://www.coollady.ru/pic/0002/chesnok/10_1.jpg" TargetMode="External"/><Relationship Id="rId18" Type="http://schemas.openxmlformats.org/officeDocument/2006/relationships/hyperlink" Target="http://www.clker.com/cliparts/X/2/E/z/x/F/orange-comb-hi.png" TargetMode="External"/><Relationship Id="rId3" Type="http://schemas.openxmlformats.org/officeDocument/2006/relationships/hyperlink" Target="http://s007.radikal.ru/i301/1010/0e/84379fde90f7.jpg" TargetMode="External"/><Relationship Id="rId21" Type="http://schemas.openxmlformats.org/officeDocument/2006/relationships/hyperlink" Target="http://img-fotki.yandex.ru/get/6304/159303434.79/0_7a461_26219d23_XL.jpg" TargetMode="External"/><Relationship Id="rId7" Type="http://schemas.openxmlformats.org/officeDocument/2006/relationships/hyperlink" Target="http://umnie-roditeli.ru/upload/files/Ki85RgloI/Zdorovie.pdf" TargetMode="External"/><Relationship Id="rId12" Type="http://schemas.openxmlformats.org/officeDocument/2006/relationships/hyperlink" Target="http://arstyle.org/uploads/posts/2010-07/thumbs/1278753670_1263719183_5.jpg" TargetMode="External"/><Relationship Id="rId17" Type="http://schemas.openxmlformats.org/officeDocument/2006/relationships/hyperlink" Target="http://www.snagabargain.com/wp-content/uploads/2012/09/How-To-Fix-A-Leaky-Bathtub-Or-Shower.gif" TargetMode="External"/><Relationship Id="rId2" Type="http://schemas.openxmlformats.org/officeDocument/2006/relationships/hyperlink" Target="http://www.magictail.ru/Ramochki/Det/index_files/original_images/p0000458.jpg" TargetMode="External"/><Relationship Id="rId16" Type="http://schemas.openxmlformats.org/officeDocument/2006/relationships/hyperlink" Target="http://sportizdorove.ru/zdorove-rebenka/zagadki-o-zdorove-dlya-detey-2.html" TargetMode="External"/><Relationship Id="rId20" Type="http://schemas.openxmlformats.org/officeDocument/2006/relationships/hyperlink" Target="http://pictures.ucoz.ru/_ph/3/418030431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049.radikal.ru/1006/a0/8f220a33f1b3t.jpg" TargetMode="External"/><Relationship Id="rId11" Type="http://schemas.openxmlformats.org/officeDocument/2006/relationships/hyperlink" Target="http://www.liveinternet.ru/users/dichka1980/post222430539/" TargetMode="External"/><Relationship Id="rId5" Type="http://schemas.openxmlformats.org/officeDocument/2006/relationships/hyperlink" Target="http://img-fotki.yandex.ru/get/4417/119528728.d98/0_a4fd6_27509765_XL" TargetMode="External"/><Relationship Id="rId15" Type="http://schemas.openxmlformats.org/officeDocument/2006/relationships/hyperlink" Target="http://www.lcmed.ru/manual/pit.jpg" TargetMode="External"/><Relationship Id="rId10" Type="http://schemas.openxmlformats.org/officeDocument/2006/relationships/hyperlink" Target="http://www.graphicsbydezign.com/images/clip-art/human-heart-clip-art.jpg" TargetMode="External"/><Relationship Id="rId19" Type="http://schemas.openxmlformats.org/officeDocument/2006/relationships/hyperlink" Target="http://32images.ru/uploads/posts/1352451733_kc4h2cnrtk3vd5v.jpeg" TargetMode="External"/><Relationship Id="rId4" Type="http://schemas.openxmlformats.org/officeDocument/2006/relationships/hyperlink" Target="http://lanover.files.wordpress.com/2010/09/0511-0810-2317-3373_cartoon_of_a_little_girl_with_stomach_pain_clipart_image1.png?w=232&amp;h=300" TargetMode="External"/><Relationship Id="rId9" Type="http://schemas.openxmlformats.org/officeDocument/2006/relationships/hyperlink" Target="http://www.happy-giraffe.ru/upload/userfiles/images/2012/02/24/8894921_m(2).jpg" TargetMode="External"/><Relationship Id="rId14" Type="http://schemas.openxmlformats.org/officeDocument/2006/relationships/hyperlink" Target="http://img1.circlepad.com/users/000000000/YourHCGplatinum/images/680_544_waterdropleticon.jpg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://img.cliparto.com/pic/xl/188592/3127848-stomatologist.jpg" TargetMode="External"/><Relationship Id="rId13" Type="http://schemas.openxmlformats.org/officeDocument/2006/relationships/hyperlink" Target="http://www.clker.com/cliparts/z/i/T/h/E/k/thermometer-hi.png" TargetMode="External"/><Relationship Id="rId18" Type="http://schemas.openxmlformats.org/officeDocument/2006/relationships/hyperlink" Target="http://arstyle.org/uploads/posts/2010-07/thumbs/1278753670_1263719183_5.jpg" TargetMode="External"/><Relationship Id="rId3" Type="http://schemas.openxmlformats.org/officeDocument/2006/relationships/hyperlink" Target="http://www.clipartoday.com/_thumbs/022/People/adolescents_child_200842_tnb.png" TargetMode="External"/><Relationship Id="rId21" Type="http://schemas.openxmlformats.org/officeDocument/2006/relationships/hyperlink" Target="http://img0.liveinternet.ru/images/attach/c/1/62/151/62151960_55.gif" TargetMode="External"/><Relationship Id="rId7" Type="http://schemas.openxmlformats.org/officeDocument/2006/relationships/hyperlink" Target="http://www.lenagold.ru/fon/clipart/b/body/bodypart53.jpg" TargetMode="External"/><Relationship Id="rId12" Type="http://schemas.openxmlformats.org/officeDocument/2006/relationships/hyperlink" Target="http://www.dollsbydiane.com/Hospital%201WW.png" TargetMode="External"/><Relationship Id="rId17" Type="http://schemas.openxmlformats.org/officeDocument/2006/relationships/hyperlink" Target="http://www.clipartmountain.com/clipart4/tent3.gif" TargetMode="External"/><Relationship Id="rId2" Type="http://schemas.openxmlformats.org/officeDocument/2006/relationships/hyperlink" Target="http://bestuzor.com/wp-content/uploads/2011/03/kosmmilo.jpg" TargetMode="External"/><Relationship Id="rId16" Type="http://schemas.openxmlformats.org/officeDocument/2006/relationships/hyperlink" Target="http://activerain.com/image_store/uploads/2/4/0/5/4/ar124943902145042.jpg" TargetMode="External"/><Relationship Id="rId20" Type="http://schemas.openxmlformats.org/officeDocument/2006/relationships/hyperlink" Target="http://st.gdefon.ru/wallpapers_original/wallpapers/369897_zaryadka_deti_kaktus_1680x1050_(www.GdeFon.ru)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062.ua/uploaded/Image/news/53bab9f2ca689ddf9619466b57a12bd0.jpg" TargetMode="External"/><Relationship Id="rId11" Type="http://schemas.openxmlformats.org/officeDocument/2006/relationships/hyperlink" Target="http://logopsi.ucoz.com/_fr/2/2092783.jpg" TargetMode="External"/><Relationship Id="rId5" Type="http://schemas.openxmlformats.org/officeDocument/2006/relationships/hyperlink" Target="http://domsovkusom.ru/image/cache/data/geyzer/45014-500x500.jpg" TargetMode="External"/><Relationship Id="rId15" Type="http://schemas.openxmlformats.org/officeDocument/2006/relationships/hyperlink" Target="http://1sportal.ru/admin/photo/img10745.jpg" TargetMode="External"/><Relationship Id="rId10" Type="http://schemas.openxmlformats.org/officeDocument/2006/relationships/hyperlink" Target="http://900igr.net/datai/russkij-jazyk/CHislo-imeni-prilagatelnogo/0006-004-Y.png" TargetMode="External"/><Relationship Id="rId19" Type="http://schemas.openxmlformats.org/officeDocument/2006/relationships/hyperlink" Target="http://img1.liveinternet.ru/images/attach/c/2/67/869/67869231_1292344697_15.png" TargetMode="External"/><Relationship Id="rId4" Type="http://schemas.openxmlformats.org/officeDocument/2006/relationships/hyperlink" Target="http://1.bp.blogspot.com/-ZyzYv5hBhxw/TiamOho4MnI/AAAAAAAACec/eB_XppkecOY/s1600/%D0%9C%D0%BE%D1%87%D0%B0%D0%BB%D0%BA%D0%B01.jpg" TargetMode="External"/><Relationship Id="rId9" Type="http://schemas.openxmlformats.org/officeDocument/2006/relationships/hyperlink" Target="http://images.happy-at-home.com/2012/06/vitamini.jpg" TargetMode="External"/><Relationship Id="rId14" Type="http://schemas.openxmlformats.org/officeDocument/2006/relationships/hyperlink" Target="http://biomed-samara.ru/upload/medialibrary/d8e/d8e340175213c39b392c4e965220c5f3.jpg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best4school.ru/index.php?do=main" TargetMode="External"/><Relationship Id="rId3" Type="http://schemas.openxmlformats.org/officeDocument/2006/relationships/hyperlink" Target="http://dnz336.dnepredu.com/uploads/editor/2652/98139/sitepage_66/images/08046899_1.jpg" TargetMode="External"/><Relationship Id="rId7" Type="http://schemas.openxmlformats.org/officeDocument/2006/relationships/hyperlink" Target="http://www.lenagold.ru/fon/clipart/ch/chesn.html" TargetMode="External"/><Relationship Id="rId12" Type="http://schemas.openxmlformats.org/officeDocument/2006/relationships/hyperlink" Target="http://forum.materinstvo.ru/" TargetMode="External"/><Relationship Id="rId2" Type="http://schemas.openxmlformats.org/officeDocument/2006/relationships/hyperlink" Target="http://landofart.ru/wp-content/uploads/2012/08/telezhka-560x485.png?9d7bd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enagold.ru/fon/clipart/l/luk3.html" TargetMode="External"/><Relationship Id="rId11" Type="http://schemas.openxmlformats.org/officeDocument/2006/relationships/hyperlink" Target="http://www.google.ru/malchik_na_sankakh/1-1-0-85;3543;3543" TargetMode="External"/><Relationship Id="rId5" Type="http://schemas.openxmlformats.org/officeDocument/2006/relationships/hyperlink" Target="http://festival.1september.ru/articles/528757/f_clip_image006.jpg" TargetMode="External"/><Relationship Id="rId10" Type="http://schemas.openxmlformats.org/officeDocument/2006/relationships/hyperlink" Target="http://www.google.ru/search?i" TargetMode="External"/><Relationship Id="rId4" Type="http://schemas.openxmlformats.org/officeDocument/2006/relationships/hyperlink" Target="http://classroom.jc-schools.net/davisr/index_files/girlsfight.gif" TargetMode="External"/><Relationship Id="rId9" Type="http://schemas.openxmlformats.org/officeDocument/2006/relationships/hyperlink" Target="http://www.liveinternet.ru/journalshowcomments.php?jpostid=233527904&amp;journalid=4337340&amp;go=prev&amp;categ=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google.ru/url?sa=i&amp;rct=j&amp;q=%D0%BA%D0%BB%D0%B8%D0%BF%D0%B0%D1%80%D1%82+%D1%83%D1%87%D0%B5%D0%BD%D0%B8%D0%BA+%D0%B7%D0%B0+%D0%BF%D0%B0%D1%80%D1%82%D0%BE%D0%B9&amp;source=images&amp;cd=&amp;cad=rja&amp;docid=DXsQrP18ykAr6M&amp;tbnid=rtuL5mb6iN7KGM:&amp;ved=0CAUQjRw&amp;url=http://www.liveinternet.ru/journalshowcomments.php?jpostid=233527904&amp;journalid=4337340&amp;go=prev&amp;categ=1&amp;ei=axDwUdvLJqiw4QS-sYDgBg&amp;bvm=bv.49641647,d.bGE&amp;psig=AFQjCNEfuaNmdcnE6NseuqSh2RwSlcQkmA&amp;ust=1374773654336630" TargetMode="Externa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1772816"/>
            <a:ext cx="477220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Доктор Айболит: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«Если хочешь 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быть здоровым…»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~PP3143.WAV">
            <a:hlinkClick r:id="" action="ppaction://media"/>
          </p:cNvPr>
          <p:cNvPicPr>
            <a:picLocks noRot="1" noChangeAspect="1"/>
          </p:cNvPicPr>
          <p:nvPr>
            <a:wavAudioFile r:embed="rId1" name="~PP3143.WAV"/>
          </p:nvPr>
        </p:nvPicPr>
        <p:blipFill>
          <a:blip r:embed="rId4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1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D:\мои документы\camp_children_equipment_png\trees_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57290" y="2428868"/>
            <a:ext cx="2597150" cy="3014854"/>
          </a:xfrm>
          <a:prstGeom prst="rect">
            <a:avLst/>
          </a:prstGeom>
          <a:noFill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57158" y="500042"/>
            <a:ext cx="45720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всегда здоровыми быть,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нам в поход ходить.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природе отдыхать.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Свежим воздухом дышать.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D:\мои документы\camp_children_equipment_png\00_Camp 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28926" y="2714620"/>
            <a:ext cx="5166530" cy="3717928"/>
          </a:xfrm>
          <a:prstGeom prst="rect">
            <a:avLst/>
          </a:prstGeom>
          <a:noFill/>
        </p:spPr>
      </p:pic>
      <p:pic>
        <p:nvPicPr>
          <p:cNvPr id="53251" name="Picture 3" descr="C:\Users\Ольга\Desktop\gir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143248"/>
            <a:ext cx="2414581" cy="3232160"/>
          </a:xfrm>
          <a:prstGeom prst="rect">
            <a:avLst/>
          </a:prstGeom>
          <a:noFill/>
        </p:spPr>
      </p:pic>
      <p:pic>
        <p:nvPicPr>
          <p:cNvPr id="6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8" name="Рисунок 7" descr="90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9" name="~PP3832.WAV">
            <a:hlinkClick r:id="" action="ppaction://media"/>
          </p:cNvPr>
          <p:cNvPicPr>
            <a:picLocks noRot="1" noChangeAspect="1"/>
          </p:cNvPicPr>
          <p:nvPr>
            <a:wavAudioFile r:embed="rId1" name="~PP3832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D:\MD\картинки\детские картинки-блестяшки анимашки\d405844c42d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642918"/>
            <a:ext cx="1928826" cy="2587722"/>
          </a:xfrm>
          <a:prstGeom prst="rect">
            <a:avLst/>
          </a:prstGeom>
          <a:noFill/>
        </p:spPr>
      </p:pic>
      <p:pic>
        <p:nvPicPr>
          <p:cNvPr id="7" name="Picture 6" descr="D:\MD\картинки\детские картинки-блестяшки анимашки\d405844c42d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72" y="500042"/>
            <a:ext cx="1928826" cy="2587722"/>
          </a:xfrm>
          <a:prstGeom prst="rect">
            <a:avLst/>
          </a:prstGeom>
          <a:noFill/>
        </p:spPr>
      </p:pic>
      <p:pic>
        <p:nvPicPr>
          <p:cNvPr id="6" name="Picture 6" descr="D:\MD\картинки\детские картинки-блестяшки анимашки\d405844c42d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02" y="1428736"/>
            <a:ext cx="1928826" cy="2587722"/>
          </a:xfrm>
          <a:prstGeom prst="rect">
            <a:avLst/>
          </a:prstGeom>
          <a:noFill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28596" y="500042"/>
            <a:ext cx="38576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Зимой в игры мы играем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 катимся с горы,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здоровье укрепляем,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Отдыхаем от души!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4" descr="D:\мои документы\sanki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1142976" y="2000240"/>
            <a:ext cx="6500858" cy="4518963"/>
          </a:xfrm>
          <a:prstGeom prst="rect">
            <a:avLst/>
          </a:prstGeom>
          <a:noFill/>
        </p:spPr>
      </p:pic>
      <p:pic>
        <p:nvPicPr>
          <p:cNvPr id="9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11" name="Рисунок 10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" name="~PP1824.WAV">
            <a:hlinkClick r:id="" action="ppaction://media"/>
          </p:cNvPr>
          <p:cNvPicPr>
            <a:picLocks noRot="1" noChangeAspect="1"/>
          </p:cNvPicPr>
          <p:nvPr>
            <a:wavAudioFile r:embed="rId1" name="~PP1824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00034" y="500042"/>
            <a:ext cx="39290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расчёску уважай,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другим её не давай.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неё, друзья мои,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Будем мы, как дикари!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D:\мои документы\0_77c07_b46dfdaa_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1081837" y="2143117"/>
            <a:ext cx="3088454" cy="3929090"/>
          </a:xfrm>
          <a:prstGeom prst="rect">
            <a:avLst/>
          </a:prstGeom>
          <a:noFill/>
        </p:spPr>
      </p:pic>
      <p:pic>
        <p:nvPicPr>
          <p:cNvPr id="40963" name="Picture 3" descr="F:\картинки\клипарт\1aa4de343c1c.png"/>
          <p:cNvPicPr>
            <a:picLocks noChangeAspect="1" noChangeArrowheads="1"/>
          </p:cNvPicPr>
          <p:nvPr/>
        </p:nvPicPr>
        <p:blipFill>
          <a:blip r:embed="rId4" cstate="email"/>
          <a:srcRect r="8474"/>
          <a:stretch>
            <a:fillRect/>
          </a:stretch>
        </p:blipFill>
        <p:spPr bwMode="auto">
          <a:xfrm>
            <a:off x="4929190" y="2214554"/>
            <a:ext cx="3071854" cy="3931174"/>
          </a:xfrm>
          <a:prstGeom prst="rect">
            <a:avLst/>
          </a:prstGeom>
          <a:noFill/>
        </p:spPr>
      </p:pic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597.WAV">
            <a:hlinkClick r:id="" action="ppaction://media"/>
          </p:cNvPr>
          <p:cNvPicPr>
            <a:picLocks noRot="1" noChangeAspect="1"/>
          </p:cNvPicPr>
          <p:nvPr>
            <a:wavAudioFile r:embed="rId1" name="~PP597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57158" y="357166"/>
            <a:ext cx="45005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утрам ты закаляйся,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Водой холодной обливайся.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Будешь ты всегда здоров.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не нужно лишних слов.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57488" y="1071546"/>
          <a:ext cx="3741461" cy="5352476"/>
        </p:xfrm>
        <a:graphic>
          <a:graphicData uri="http://schemas.openxmlformats.org/presentationml/2006/ole">
            <p:oleObj spid="_x0000_s63490" name="CorelDRAW" r:id="rId4" imgW="4694040" imgH="6713280" progId="">
              <p:embed/>
            </p:oleObj>
          </a:graphicData>
        </a:graphic>
      </p:graphicFrame>
      <p:pic>
        <p:nvPicPr>
          <p:cNvPr id="5" name="Рисунок 4" descr="Новый_рисунок__2_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29388" y="2857496"/>
            <a:ext cx="2112537" cy="1946248"/>
          </a:xfrm>
          <a:prstGeom prst="rect">
            <a:avLst/>
          </a:prstGeom>
        </p:spPr>
      </p:pic>
      <p:pic>
        <p:nvPicPr>
          <p:cNvPr id="6" name="Рисунок 5" descr="Новый_рисунок__5_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28596" y="3071810"/>
            <a:ext cx="2067485" cy="1836000"/>
          </a:xfrm>
          <a:prstGeom prst="rect">
            <a:avLst/>
          </a:prstGeom>
        </p:spPr>
      </p:pic>
      <p:pic>
        <p:nvPicPr>
          <p:cNvPr id="7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9" name="Рисунок 8" descr="9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149.WAV">
            <a:hlinkClick r:id="" action="ppaction://media"/>
          </p:cNvPr>
          <p:cNvPicPr>
            <a:picLocks noRot="1" noChangeAspect="1"/>
          </p:cNvPicPr>
          <p:nvPr>
            <a:wavAudioFile r:embed="rId2" name="~PP149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57158" y="357166"/>
            <a:ext cx="46434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Руки с мылом надо мыть,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здоровенькими быть.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микробам жизнь не дать,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Руки в рот не надо брать.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картинки\05d0e9ea395e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43174" y="1571612"/>
            <a:ext cx="5143536" cy="4828712"/>
          </a:xfrm>
          <a:prstGeom prst="rect">
            <a:avLst/>
          </a:prstGeom>
          <a:noFill/>
        </p:spPr>
      </p:pic>
      <p:pic>
        <p:nvPicPr>
          <p:cNvPr id="4" name="Рисунок 3" descr="Новый_рисунок__5_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28662" y="3357562"/>
            <a:ext cx="2067485" cy="1836000"/>
          </a:xfrm>
          <a:prstGeom prst="rect">
            <a:avLst/>
          </a:prstGeom>
        </p:spPr>
      </p:pic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326.WAV">
            <a:hlinkClick r:id="" action="ppaction://media"/>
          </p:cNvPr>
          <p:cNvPicPr>
            <a:picLocks noRot="1" noChangeAspect="1"/>
          </p:cNvPicPr>
          <p:nvPr>
            <a:wavAudioFile r:embed="rId1" name="~PP326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28596" y="357166"/>
            <a:ext cx="44291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Зубы — как цветы на грядке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Помни! И без лишних слов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Содержи их все в порядке -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Садовод своих зубов!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21506" name="Picture 2" descr="C:\Users\Ольга\Desktop\ec1e2c225d25903e4d530ec0258df4ec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1785926"/>
            <a:ext cx="4857784" cy="467323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6" name="~PP1688.WAV">
            <a:hlinkClick r:id="" action="ppaction://media"/>
          </p:cNvPr>
          <p:cNvPicPr>
            <a:picLocks noRot="1" noChangeAspect="1"/>
          </p:cNvPicPr>
          <p:nvPr>
            <a:wavAudioFile r:embed="rId1" name="~PP168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57158" y="357166"/>
            <a:ext cx="42148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Чистота — залог здоровья,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Чистота нужна везде: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Дома, в школе, на работе,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на суше, и в воде.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21519" name="Picture 15" descr="http://s54.radikal.ru/i143/0810/5e/0bebff70363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00232" y="2643182"/>
            <a:ext cx="4143404" cy="2478255"/>
          </a:xfrm>
          <a:prstGeom prst="rect">
            <a:avLst/>
          </a:prstGeom>
          <a:noFill/>
        </p:spPr>
      </p:pic>
      <p:pic>
        <p:nvPicPr>
          <p:cNvPr id="21506" name="Picture 2" descr="D:\мои документы\105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5143512"/>
            <a:ext cx="4535531" cy="1428760"/>
          </a:xfrm>
          <a:prstGeom prst="rect">
            <a:avLst/>
          </a:prstGeom>
          <a:noFill/>
        </p:spPr>
      </p:pic>
      <p:pic>
        <p:nvPicPr>
          <p:cNvPr id="21507" name="Picture 3" descr="D:\мои документы\1373846636_q7wblnzn6ogepc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57224" y="3786190"/>
            <a:ext cx="1214446" cy="1295409"/>
          </a:xfrm>
          <a:prstGeom prst="rect">
            <a:avLst/>
          </a:prstGeom>
          <a:noFill/>
        </p:spPr>
      </p:pic>
      <p:pic>
        <p:nvPicPr>
          <p:cNvPr id="21509" name="Picture 5" descr="http://lenagold.narod.ru/fon/clipart/l/lamp/lamp47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57224" y="2571744"/>
            <a:ext cx="1072197" cy="1433788"/>
          </a:xfrm>
          <a:prstGeom prst="rect">
            <a:avLst/>
          </a:prstGeom>
          <a:noFill/>
        </p:spPr>
      </p:pic>
      <p:pic>
        <p:nvPicPr>
          <p:cNvPr id="21511" name="Picture 7" descr="C:\Users\Ольга\Desktop\00229887_medium25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428596" y="3300174"/>
            <a:ext cx="5143536" cy="3292717"/>
          </a:xfrm>
          <a:prstGeom prst="rect">
            <a:avLst/>
          </a:prstGeom>
          <a:noFill/>
        </p:spPr>
      </p:pic>
      <p:pic>
        <p:nvPicPr>
          <p:cNvPr id="21512" name="Picture 8" descr="C:\Users\Ольга\Desktop\00229887_medium256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29322" y="2500306"/>
            <a:ext cx="2643206" cy="3803254"/>
          </a:xfrm>
          <a:prstGeom prst="rect">
            <a:avLst/>
          </a:prstGeom>
          <a:noFill/>
        </p:spPr>
      </p:pic>
      <p:pic>
        <p:nvPicPr>
          <p:cNvPr id="11" name="Рисунок 10" descr="90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2" name="~PP2239.WAV">
            <a:hlinkClick r:id="" action="ppaction://media"/>
          </p:cNvPr>
          <p:cNvPicPr>
            <a:picLocks noRot="1" noChangeAspect="1"/>
          </p:cNvPicPr>
          <p:nvPr>
            <a:wavAudioFile r:embed="rId1" name="~PP2239.WAV"/>
          </p:nvPr>
        </p:nvPicPr>
        <p:blipFill>
          <a:blip r:embed="rId13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картинки\khor_detej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86050" y="1785926"/>
            <a:ext cx="4714908" cy="4714908"/>
          </a:xfrm>
          <a:prstGeom prst="rect">
            <a:avLst/>
          </a:prstGeom>
          <a:noFill/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357158" y="428604"/>
            <a:ext cx="46434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Песни кто всегда поёт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 улыбочкой живёт,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Ничего тому не страшно 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 лет он проживёт.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6" name="Рисунок 5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730.WAV">
            <a:hlinkClick r:id="" action="ppaction://media"/>
          </p:cNvPr>
          <p:cNvPicPr>
            <a:picLocks noRot="1" noChangeAspect="1"/>
          </p:cNvPicPr>
          <p:nvPr>
            <a:wavAudioFile r:embed="rId1" name="~PP730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85720" y="285728"/>
            <a:ext cx="50006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мне здоровым быть,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овощи любить.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Свёкла, репка, лук, морковь 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Моя первая любовь.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93" name="Picture 9" descr="D:\мои документы\69727868_0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214554"/>
            <a:ext cx="4398343" cy="4214842"/>
          </a:xfrm>
          <a:prstGeom prst="rect">
            <a:avLst/>
          </a:prstGeom>
          <a:noFill/>
        </p:spPr>
      </p:pic>
      <p:pic>
        <p:nvPicPr>
          <p:cNvPr id="41994" name="Picture 10" descr="D:\мои документы\69727882_0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43372" y="2071678"/>
            <a:ext cx="4071966" cy="3934371"/>
          </a:xfrm>
          <a:prstGeom prst="rect">
            <a:avLst/>
          </a:prstGeom>
          <a:noFill/>
        </p:spPr>
      </p:pic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" name="~PP673.WAV">
            <a:hlinkClick r:id="" action="ppaction://media"/>
          </p:cNvPr>
          <p:cNvPicPr>
            <a:picLocks noRot="1" noChangeAspect="1"/>
          </p:cNvPicPr>
          <p:nvPr>
            <a:wavAudioFile r:embed="rId1" name="~PP673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8596" y="500042"/>
            <a:ext cx="50006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хочешь быть здоровым,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Ешь чеснок и лук.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них есть много витаминов,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помогут от всех недуг.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51206" name="Picture 6" descr="http://lenagold.narod.ru/fon/clipart/ch/chesn/chesn01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71472" y="2143116"/>
            <a:ext cx="3321396" cy="4116385"/>
          </a:xfrm>
          <a:prstGeom prst="rect">
            <a:avLst/>
          </a:prstGeom>
          <a:noFill/>
        </p:spPr>
      </p:pic>
      <p:pic>
        <p:nvPicPr>
          <p:cNvPr id="51207" name="Picture 7" descr="C:\Users\Ольга\Desktop\onion2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571868" y="2143116"/>
            <a:ext cx="4357718" cy="4461731"/>
          </a:xfrm>
          <a:prstGeom prst="rect">
            <a:avLst/>
          </a:prstGeom>
          <a:noFill/>
        </p:spPr>
      </p:pic>
      <p:pic>
        <p:nvPicPr>
          <p:cNvPr id="6" name="Picture 5" descr="http://www.clker.com/cliparts/c/4/5/a/11971488251222186301barretr_House.svg.h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001024" y="5643578"/>
            <a:ext cx="833415" cy="837337"/>
          </a:xfrm>
          <a:prstGeom prst="rect">
            <a:avLst/>
          </a:prstGeom>
          <a:noFill/>
        </p:spPr>
      </p:pic>
      <p:pic>
        <p:nvPicPr>
          <p:cNvPr id="7" name="~PP3479.WAV">
            <a:hlinkClick r:id="" action="ppaction://media"/>
          </p:cNvPr>
          <p:cNvPicPr>
            <a:picLocks noRot="1" noChangeAspect="1"/>
          </p:cNvPicPr>
          <p:nvPr>
            <a:wavAudioFile r:embed="rId1" name="~PP3479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Лена\1413623.png"/>
          <p:cNvPicPr>
            <a:picLocks noChangeAspect="1" noChangeArrowheads="1"/>
          </p:cNvPicPr>
          <p:nvPr/>
        </p:nvPicPr>
        <p:blipFill>
          <a:blip r:embed="rId3" cstate="email">
            <a:lum bright="8000"/>
          </a:blip>
          <a:srcRect t="13634" b="12742"/>
          <a:stretch>
            <a:fillRect/>
          </a:stretch>
        </p:blipFill>
        <p:spPr bwMode="auto">
          <a:xfrm>
            <a:off x="827584" y="260648"/>
            <a:ext cx="7632848" cy="4529382"/>
          </a:xfrm>
          <a:prstGeom prst="rect">
            <a:avLst/>
          </a:prstGeom>
          <a:noFill/>
        </p:spPr>
      </p:pic>
      <p:pic>
        <p:nvPicPr>
          <p:cNvPr id="1029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1960" y="1916832"/>
            <a:ext cx="2664296" cy="3426747"/>
          </a:xfrm>
          <a:prstGeom prst="rect">
            <a:avLst/>
          </a:prstGeom>
          <a:noFill/>
        </p:spPr>
      </p:pic>
      <p:pic>
        <p:nvPicPr>
          <p:cNvPr id="1030" name="Picture 6" descr="C:\Лена\0511-0810-2317-3373_cartoon_of_a_little_girl_with_stomach_pain_clipart_image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179512" y="2780928"/>
            <a:ext cx="2448273" cy="3425804"/>
          </a:xfrm>
          <a:prstGeom prst="rect">
            <a:avLst/>
          </a:prstGeom>
          <a:noFill/>
        </p:spPr>
      </p:pic>
      <p:pic>
        <p:nvPicPr>
          <p:cNvPr id="1032" name="Picture 8" descr="C:\Лена\0_a4fd6_27509765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51720" y="1988840"/>
            <a:ext cx="2186986" cy="3001744"/>
          </a:xfrm>
          <a:prstGeom prst="rect">
            <a:avLst/>
          </a:prstGeom>
          <a:noFill/>
        </p:spPr>
      </p:pic>
      <p:pic>
        <p:nvPicPr>
          <p:cNvPr id="1033" name="Picture 9" descr="C:\Лена\8f220a33f1b3t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6016" y="3068960"/>
            <a:ext cx="4248472" cy="3551722"/>
          </a:xfrm>
          <a:prstGeom prst="rect">
            <a:avLst/>
          </a:prstGeom>
          <a:noFill/>
        </p:spPr>
      </p:pic>
      <p:pic>
        <p:nvPicPr>
          <p:cNvPr id="7" name="~PP1101.WAV">
            <a:hlinkClick r:id="" action="ppaction://media"/>
          </p:cNvPr>
          <p:cNvPicPr>
            <a:picLocks noRot="1" noChangeAspect="1"/>
          </p:cNvPicPr>
          <p:nvPr>
            <a:wavAudioFile r:embed="rId1" name="~PP1101.WAV"/>
          </p:nvPr>
        </p:nvPicPr>
        <p:blipFill>
          <a:blip r:embed="rId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657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1916832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 в жару, и в гололед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Захочу - и дождь пойдет,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Зашумит над головой,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Дождь придет ко мне домой.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How-To-Fix-A-Leaky-Bathtub-Or-Shower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1196752"/>
            <a:ext cx="2808312" cy="361210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80112" y="2276872"/>
            <a:ext cx="1927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Душ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944.WAV">
            <a:hlinkClick r:id="" action="ppaction://media"/>
          </p:cNvPr>
          <p:cNvPicPr>
            <a:picLocks noRot="1" noChangeAspect="1"/>
          </p:cNvPicPr>
          <p:nvPr>
            <a:wavAudioFile r:embed="rId1" name="~PP394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1628800"/>
            <a:ext cx="54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Целых 25 зубков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Для кудрей и хохолков.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И под каждым под зубком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Лягут волосы рядком.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Лена\orange-comb-hi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20371087">
            <a:off x="2951374" y="818508"/>
            <a:ext cx="4297660" cy="386073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95736" y="3645024"/>
            <a:ext cx="3720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Расчёска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4" name="~PP2654.WAV">
            <a:hlinkClick r:id="" action="ppaction://media"/>
          </p:cNvPr>
          <p:cNvPicPr>
            <a:picLocks noRot="1" noChangeAspect="1"/>
          </p:cNvPicPr>
          <p:nvPr>
            <a:wavAudioFile r:embed="rId1" name="~PP265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772816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Его все гладят и купают,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А оно худеет, будто тает,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Теряет форму, вид и вес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И, наконец, исчезнет весь.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Но он надежный ваш дружище,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Общаясь с ним, мы станем чище.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Лена\kosmmil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1268760"/>
            <a:ext cx="3312368" cy="346517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644008" y="1916832"/>
            <a:ext cx="2630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Мыло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01.WAV">
            <a:hlinkClick r:id="" action="ppaction://media"/>
          </p:cNvPr>
          <p:cNvPicPr>
            <a:picLocks noRot="1" noChangeAspect="1"/>
          </p:cNvPicPr>
          <p:nvPr>
            <a:wavAudioFile r:embed="rId1" name="~PP301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1484784"/>
            <a:ext cx="59046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Говорит дорожка –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Два вышитых конца: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Помойся ты немножко,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Чернила смой с лица!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Иначе ты в полдня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Испачкаешь меня.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Лена\adolescents_child_200842_tnb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75856" y="1196752"/>
            <a:ext cx="3367654" cy="295232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933056"/>
            <a:ext cx="38004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Полотенце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1414.WAV">
            <a:hlinkClick r:id="" action="ppaction://media"/>
          </p:cNvPr>
          <p:cNvPicPr>
            <a:picLocks noRot="1" noChangeAspect="1"/>
          </p:cNvPicPr>
          <p:nvPr>
            <a:wavAudioFile r:embed="rId1" name="~PP141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403648" y="1844824"/>
            <a:ext cx="61926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На себя я труд беру: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Пятки, локти с мылом тру   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И колени оттираю -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Ничего не забываю.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9218" name="Picture 2" descr="C:\Лена\_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51720" y="1340768"/>
            <a:ext cx="3325730" cy="302433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572000" y="3717032"/>
            <a:ext cx="34824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Мочалка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13" name="~PP405.WAV">
            <a:hlinkClick r:id="" action="ppaction://media"/>
          </p:cNvPr>
          <p:cNvPicPr>
            <a:picLocks noRot="1" noChangeAspect="1"/>
          </p:cNvPicPr>
          <p:nvPr>
            <a:wavAudioFile r:embed="rId1" name="~PP405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21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619672" y="1844824"/>
            <a:ext cx="57606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Лёг в карман и караулю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Рёву, плаксу 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грязнулю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Им утру потоки слёз,        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Не забуду и про нос.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Лена\45014-500x50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91880" y="980728"/>
            <a:ext cx="4202206" cy="32403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979712" y="3284984"/>
            <a:ext cx="27558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Носовой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платок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3" name="~PP1486.WAV">
            <a:hlinkClick r:id="" action="ppaction://media"/>
          </p:cNvPr>
          <p:cNvPicPr>
            <a:picLocks noRot="1" noChangeAspect="1"/>
          </p:cNvPicPr>
          <p:nvPr>
            <a:wavAudioFile r:embed="rId1" name="~PP148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193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916832"/>
            <a:ext cx="5526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Волосистою головкой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В рот она влезает ловко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И считает зубы нам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По утрам и вечерам.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69" name="Picture 1" descr="C:\Лена\53bab9f2ca689ddf9619466b57a12bd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1412776"/>
            <a:ext cx="4963591" cy="239618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99792" y="3645024"/>
            <a:ext cx="536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Зубная щётка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477.WAV">
            <a:hlinkClick r:id="" action="ppaction://media"/>
          </p:cNvPr>
          <p:cNvPicPr>
            <a:picLocks noRot="1" noChangeAspect="1"/>
          </p:cNvPicPr>
          <p:nvPr>
            <a:wavAudioFile r:embed="rId1" name="~PP47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1628800"/>
            <a:ext cx="59766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Красные двери в пещере моей,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Белые звери сидят у дверей.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И мясо, и хлеб - всю добычу мою –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Я с радостью белым зверям отдаю.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145" name="Picture 1" descr="C:\Лена\bodypart5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79712" y="1268760"/>
            <a:ext cx="3718272" cy="334644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652120" y="3068960"/>
            <a:ext cx="2217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Зубы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415.WAV">
            <a:hlinkClick r:id="" action="ppaction://media"/>
          </p:cNvPr>
          <p:cNvPicPr>
            <a:picLocks noRot="1" noChangeAspect="1"/>
          </p:cNvPicPr>
          <p:nvPr>
            <a:wavAudioFile r:embed="rId1" name="~PP3415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051720" y="1484784"/>
            <a:ext cx="581781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Я конфеток много ел,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Вот мой зуб и заболел.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Что мне делать? Как мне быть?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Надо зубик подлечить.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Зубик мой мне очень дорог,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Помоги, мне…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3127848-stomatologist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915816" y="1052736"/>
            <a:ext cx="3060501" cy="31309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71800" y="3933056"/>
            <a:ext cx="3624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Стоматолог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3" name="~PP3286.WAV">
            <a:hlinkClick r:id="" action="ppaction://media"/>
          </p:cNvPr>
          <p:cNvPicPr>
            <a:picLocks noRot="1" noChangeAspect="1"/>
          </p:cNvPicPr>
          <p:nvPr>
            <a:wavAudioFile r:embed="rId1" name="~PP328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340768"/>
            <a:ext cx="5616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овощах и фруктах есть.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Детям нужно много есть.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Есть ещё таблетки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Вкусом как конфетки.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Принимают для здоровья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Их холодною порою.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Для </a:t>
            </a:r>
            <a:r>
              <a:rPr lang="ru-RU" sz="2800" b="1" dirty="0" err="1" smtClean="0">
                <a:solidFill>
                  <a:srgbClr val="002060"/>
                </a:solidFill>
              </a:rPr>
              <a:t>Сашули</a:t>
            </a:r>
            <a:r>
              <a:rPr lang="ru-RU" sz="2800" b="1" dirty="0" smtClean="0">
                <a:solidFill>
                  <a:srgbClr val="002060"/>
                </a:solidFill>
              </a:rPr>
              <a:t> и Полины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Что полезно? —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vitamini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95736" y="1412776"/>
            <a:ext cx="3155627" cy="324701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88024" y="2564904"/>
            <a:ext cx="3318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Витамины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3" name="~PP1448.WAV">
            <a:hlinkClick r:id="" action="ppaction://media"/>
          </p:cNvPr>
          <p:cNvPicPr>
            <a:picLocks noRot="1" noChangeAspect="1"/>
          </p:cNvPicPr>
          <p:nvPr>
            <a:wavAudioFile r:embed="rId1" name="~PP1448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рест 7"/>
          <p:cNvSpPr>
            <a:spLocks noChangeAspect="1"/>
          </p:cNvSpPr>
          <p:nvPr/>
        </p:nvSpPr>
        <p:spPr>
          <a:xfrm>
            <a:off x="827584" y="764704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Крест 8"/>
          <p:cNvSpPr>
            <a:spLocks noChangeAspect="1"/>
          </p:cNvSpPr>
          <p:nvPr/>
        </p:nvSpPr>
        <p:spPr>
          <a:xfrm>
            <a:off x="3635896" y="764704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Крест 9"/>
          <p:cNvSpPr>
            <a:spLocks noChangeAspect="1"/>
          </p:cNvSpPr>
          <p:nvPr/>
        </p:nvSpPr>
        <p:spPr>
          <a:xfrm>
            <a:off x="6300192" y="836712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3573016"/>
            <a:ext cx="2096333" cy="2696248"/>
          </a:xfrm>
          <a:prstGeom prst="rect">
            <a:avLst/>
          </a:prstGeom>
          <a:noFill/>
        </p:spPr>
      </p:pic>
      <p:sp>
        <p:nvSpPr>
          <p:cNvPr id="13" name="Крест 12"/>
          <p:cNvSpPr>
            <a:spLocks noChangeAspect="1"/>
          </p:cNvSpPr>
          <p:nvPr/>
        </p:nvSpPr>
        <p:spPr>
          <a:xfrm>
            <a:off x="3203848" y="3717032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8" y="1196752"/>
            <a:ext cx="18258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Советы </a:t>
            </a:r>
          </a:p>
          <a:p>
            <a:r>
              <a:rPr lang="ru-RU" sz="3600" b="1" dirty="0" smtClean="0"/>
              <a:t>доктора</a:t>
            </a:r>
            <a:endParaRPr lang="ru-RU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51920" y="1484784"/>
            <a:ext cx="177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Загадки</a:t>
            </a:r>
            <a:endParaRPr lang="ru-RU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28184" y="1340768"/>
            <a:ext cx="23047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err="1" smtClean="0"/>
              <a:t>Мульт</a:t>
            </a:r>
            <a:r>
              <a:rPr lang="ru-RU" sz="3600" b="1" dirty="0" smtClean="0"/>
              <a:t> – </a:t>
            </a:r>
          </a:p>
          <a:p>
            <a:pPr algn="ctr"/>
            <a:r>
              <a:rPr lang="ru-RU" sz="3600" b="1" dirty="0" smtClean="0"/>
              <a:t>викторина</a:t>
            </a:r>
            <a:endParaRPr lang="ru-RU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31840" y="4437112"/>
            <a:ext cx="2312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Кроссворд</a:t>
            </a:r>
            <a:endParaRPr lang="ru-RU" sz="3600" b="1" dirty="0"/>
          </a:p>
        </p:txBody>
      </p:sp>
      <p:sp>
        <p:nvSpPr>
          <p:cNvPr id="12" name="Крест 11"/>
          <p:cNvSpPr>
            <a:spLocks noChangeAspect="1"/>
          </p:cNvSpPr>
          <p:nvPr/>
        </p:nvSpPr>
        <p:spPr>
          <a:xfrm>
            <a:off x="6156176" y="3717032"/>
            <a:ext cx="2196000" cy="2196000"/>
          </a:xfrm>
          <a:prstGeom prst="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1820" y="4509120"/>
            <a:ext cx="200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Игротека</a:t>
            </a:r>
          </a:p>
        </p:txBody>
      </p:sp>
      <p:sp>
        <p:nvSpPr>
          <p:cNvPr id="19" name="Овал 18">
            <a:hlinkClick r:id="rId4" action="ppaction://hlinksldjump"/>
          </p:cNvPr>
          <p:cNvSpPr/>
          <p:nvPr/>
        </p:nvSpPr>
        <p:spPr>
          <a:xfrm>
            <a:off x="827584" y="69269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635896" y="548680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rId5" action="ppaction://hlinksldjump"/>
          </p:cNvPr>
          <p:cNvSpPr/>
          <p:nvPr/>
        </p:nvSpPr>
        <p:spPr>
          <a:xfrm>
            <a:off x="3491880" y="764704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012160" y="69269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rId6" action="ppaction://hlinksldjump"/>
          </p:cNvPr>
          <p:cNvSpPr/>
          <p:nvPr/>
        </p:nvSpPr>
        <p:spPr>
          <a:xfrm>
            <a:off x="6372200" y="764704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419872" y="2708920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987824" y="3429000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hlinkClick r:id="rId7" action="ppaction://hlinksldjump"/>
          </p:cNvPr>
          <p:cNvSpPr/>
          <p:nvPr/>
        </p:nvSpPr>
        <p:spPr>
          <a:xfrm>
            <a:off x="3131840" y="357301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796136" y="3573016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hlinkClick r:id="rId8" action="ppaction://hlinksldjump"/>
          </p:cNvPr>
          <p:cNvSpPr/>
          <p:nvPr/>
        </p:nvSpPr>
        <p:spPr>
          <a:xfrm>
            <a:off x="6156176" y="3645024"/>
            <a:ext cx="2304256" cy="23042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~PP2371.WAV">
            <a:hlinkClick r:id="" action="ppaction://media"/>
          </p:cNvPr>
          <p:cNvPicPr>
            <a:picLocks noRot="1" noChangeAspect="1"/>
          </p:cNvPicPr>
          <p:nvPr>
            <a:wavAudioFile r:embed="rId1" name="~PP2371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1268760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Что полезно –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Всем известно?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А ответ найду легко.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На моей любимой чашке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Нарисованы ромашки,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Ну а в чашке - ...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008" y="3789040"/>
            <a:ext cx="31244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Молоко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C:\Лена\0006-004-Y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11760" y="1196752"/>
            <a:ext cx="3528392" cy="3389884"/>
          </a:xfrm>
          <a:prstGeom prst="rect">
            <a:avLst/>
          </a:prstGeom>
          <a:noFill/>
        </p:spPr>
      </p:pic>
      <p:pic>
        <p:nvPicPr>
          <p:cNvPr id="13" name="~PP2514.WAV">
            <a:hlinkClick r:id="" action="ppaction://media"/>
          </p:cNvPr>
          <p:cNvPicPr>
            <a:picLocks noRot="1" noChangeAspect="1"/>
          </p:cNvPicPr>
          <p:nvPr>
            <a:wavAudioFile r:embed="rId1" name="~PP251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67744" y="2060848"/>
            <a:ext cx="51267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Молочная еда из крупы,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которую не любят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некоторые дети.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Лена\209278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79712" y="692696"/>
            <a:ext cx="3668073" cy="41764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80112" y="3356992"/>
            <a:ext cx="21414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Каша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13" name="~PP1997.WAV">
            <a:hlinkClick r:id="" action="ppaction://media"/>
          </p:cNvPr>
          <p:cNvPicPr>
            <a:picLocks noRot="1" noChangeAspect="1"/>
          </p:cNvPicPr>
          <p:nvPr>
            <a:wavAudioFile r:embed="rId1" name="~PP199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484784"/>
            <a:ext cx="540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Этот дом многоэтажный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Чистый, светлый, очень важный.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Встретишь разных здесь врачей.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Лечат взрослых и детей.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Будете лежать в постели,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Коль серьезно заболели.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Не хотим здесь очутиться!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Где, скажите-ка? - ...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Лена\Hospital 1WW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23728" y="1196752"/>
            <a:ext cx="3882170" cy="297633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44008" y="3933056"/>
            <a:ext cx="313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Больница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4" name="~PP2546.WAV">
            <a:hlinkClick r:id="" action="ppaction://media"/>
          </p:cNvPr>
          <p:cNvPicPr>
            <a:picLocks noRot="1" noChangeAspect="1"/>
          </p:cNvPicPr>
          <p:nvPr>
            <a:wavAudioFile r:embed="rId1" name="~PP254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55776" y="1772816"/>
            <a:ext cx="47530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Я под мышкой посижу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 что делать укажу: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Или уложу в кровать,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Или разрешу гулять.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Лена\thermometer-hi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11760" y="1412776"/>
            <a:ext cx="5093889" cy="17745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27784" y="3501008"/>
            <a:ext cx="3613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Градусник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3823.WAV">
            <a:hlinkClick r:id="" action="ppaction://media"/>
          </p:cNvPr>
          <p:cNvPicPr>
            <a:picLocks noRot="1" noChangeAspect="1"/>
          </p:cNvPicPr>
          <p:nvPr>
            <a:wavAudioFile r:embed="rId1" name="~PP3823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71800" y="1916832"/>
            <a:ext cx="39862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Хоть ранку щиплет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Он и жжёт,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Лечит отлично –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Рыжий…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Лена\d8e340175213c39b392c4e965220c5f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55776" y="1268760"/>
            <a:ext cx="2403267" cy="34563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508104" y="2924944"/>
            <a:ext cx="1796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Йод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3" name="~PP3447.WAV">
            <a:hlinkClick r:id="" action="ppaction://media"/>
          </p:cNvPr>
          <p:cNvPicPr>
            <a:picLocks noRot="1" noChangeAspect="1"/>
          </p:cNvPicPr>
          <p:nvPr>
            <a:wavAudioFile r:embed="rId1" name="~PP344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484784"/>
            <a:ext cx="5454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Зеленый луг,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Сто скамеек вокруг,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От ворот до ворот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Бойко бегает народ.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На воротах этих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Рыбацкие сети.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Лена\img10745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51720" y="1268760"/>
            <a:ext cx="4715180" cy="34409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32040" y="3645024"/>
            <a:ext cx="29803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Стадион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3764.WAV">
            <a:hlinkClick r:id="" action="ppaction://media"/>
          </p:cNvPr>
          <p:cNvPicPr>
            <a:picLocks noRot="1" noChangeAspect="1"/>
          </p:cNvPicPr>
          <p:nvPr>
            <a:wavAudioFile r:embed="rId1" name="~PP376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1916832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Здесь купаться и зимой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Сможем запросто с тобой.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Здесь научат нас нырять.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Как то место нам назвать?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Лена\ar12494390214504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67744" y="1340768"/>
            <a:ext cx="5040560" cy="26714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87824" y="3861048"/>
            <a:ext cx="28684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Бассейн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2676.WAV">
            <a:hlinkClick r:id="" action="ppaction://media"/>
          </p:cNvPr>
          <p:cNvPicPr>
            <a:picLocks noRot="1" noChangeAspect="1"/>
          </p:cNvPicPr>
          <p:nvPr>
            <a:wavAudioFile r:embed="rId1" name="~PP267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2420888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 поход идут и дом берут,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В котором дома не живут.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Лена\tent3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03848" y="764704"/>
            <a:ext cx="4608512" cy="387845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11760" y="3645024"/>
            <a:ext cx="2879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Палатка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2690.WAV">
            <a:hlinkClick r:id="" action="ppaction://media"/>
          </p:cNvPr>
          <p:cNvPicPr>
            <a:picLocks noRot="1" noChangeAspect="1"/>
          </p:cNvPicPr>
          <p:nvPr>
            <a:wavAudioFile r:embed="rId1" name="~PP2690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8" name="Рисунок 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93817" y="1772816"/>
            <a:ext cx="54379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Он с тобою и со мною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Шёл лесными стёжками.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Друг походный за спиною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 ремнях с застёжками.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Лена\1278753670_1263719183_5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79712" y="1340768"/>
            <a:ext cx="3605386" cy="31799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92080" y="2924944"/>
            <a:ext cx="26404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Рюкзак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3" name="~PP2367.WAV">
            <a:hlinkClick r:id="" action="ppaction://media"/>
          </p:cNvPr>
          <p:cNvPicPr>
            <a:picLocks noRot="1" noChangeAspect="1"/>
          </p:cNvPicPr>
          <p:nvPr>
            <a:wavAudioFile r:embed="rId1" name="~PP2367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flower-frame-clip-art_42332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7463" y="548680"/>
            <a:ext cx="7134963" cy="5184576"/>
          </a:xfrm>
          <a:prstGeom prst="rect">
            <a:avLst/>
          </a:prstGeom>
          <a:noFill/>
        </p:spPr>
      </p:pic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4221088"/>
            <a:ext cx="1728192" cy="2222755"/>
          </a:xfrm>
          <a:prstGeom prst="rect">
            <a:avLst/>
          </a:prstGeom>
          <a:noFill/>
        </p:spPr>
      </p:pic>
      <p:pic>
        <p:nvPicPr>
          <p:cNvPr id="1027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1600" y="332656"/>
            <a:ext cx="1432942" cy="1813851"/>
          </a:xfrm>
          <a:prstGeom prst="rect">
            <a:avLst/>
          </a:prstGeom>
          <a:noFill/>
        </p:spPr>
      </p:pic>
      <p:pic>
        <p:nvPicPr>
          <p:cNvPr id="19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332656"/>
            <a:ext cx="1432942" cy="1813851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3923928" y="4725144"/>
            <a:ext cx="1728192" cy="1634480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83968" y="5301208"/>
            <a:ext cx="101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ОТВЕТ</a:t>
            </a:r>
            <a:endParaRPr lang="ru-RU" sz="2400" b="1" dirty="0"/>
          </a:p>
        </p:txBody>
      </p:sp>
      <p:sp>
        <p:nvSpPr>
          <p:cNvPr id="9" name="Овал 8"/>
          <p:cNvSpPr/>
          <p:nvPr/>
        </p:nvSpPr>
        <p:spPr>
          <a:xfrm>
            <a:off x="4211960" y="4941168"/>
            <a:ext cx="1224136" cy="12024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67744" y="2492896"/>
            <a:ext cx="5280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Что дороже денег?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Лена\450664-ca0d6181f250442a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915816" y="1268760"/>
            <a:ext cx="3744416" cy="27927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339752" y="3861048"/>
            <a:ext cx="3383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Здоровье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4" name="Picture 5" descr="http://www.clker.com/cliparts/c/4/5/a/11971488251222186301barretr_House.svg.h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13" name="~PP3419.WAV">
            <a:hlinkClick r:id="" action="ppaction://media"/>
          </p:cNvPr>
          <p:cNvPicPr>
            <a:picLocks noRot="1" noChangeAspect="1"/>
          </p:cNvPicPr>
          <p:nvPr>
            <a:wavAudioFile r:embed="rId1" name="~PP3419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500042"/>
            <a:ext cx="47863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быть всегда здоровым,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бегать и скакать.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Больше спортом заниматься,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здоровым не скучать.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F:\картинки\клипарт\7a7cdf15de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728" y="1714488"/>
            <a:ext cx="5786478" cy="4723148"/>
          </a:xfrm>
          <a:prstGeom prst="rect">
            <a:avLst/>
          </a:prstGeom>
          <a:noFill/>
        </p:spPr>
      </p:pic>
      <p:pic>
        <p:nvPicPr>
          <p:cNvPr id="5121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6" name="Рисунок 5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2126.WAV">
            <a:hlinkClick r:id="" action="ppaction://media"/>
          </p:cNvPr>
          <p:cNvPicPr>
            <a:picLocks noRot="1" noChangeAspect="1"/>
          </p:cNvPicPr>
          <p:nvPr>
            <a:wavAudioFile r:embed="rId1" name="~PP212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Лена\84379fde90f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>
            <a:spLocks noChangeAspect="1"/>
          </p:cNvSpPr>
          <p:nvPr/>
        </p:nvSpPr>
        <p:spPr>
          <a:xfrm>
            <a:off x="3275856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З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>
            <a:spLocks noChangeAspect="1"/>
          </p:cNvSpPr>
          <p:nvPr/>
        </p:nvSpPr>
        <p:spPr>
          <a:xfrm>
            <a:off x="3275856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Д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>
            <a:spLocks noChangeAspect="1"/>
          </p:cNvSpPr>
          <p:nvPr/>
        </p:nvSpPr>
        <p:spPr>
          <a:xfrm>
            <a:off x="3275856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>
            <a:spLocks noChangeAspect="1"/>
          </p:cNvSpPr>
          <p:nvPr/>
        </p:nvSpPr>
        <p:spPr>
          <a:xfrm>
            <a:off x="3275856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Р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>
            <a:spLocks noChangeAspect="1"/>
          </p:cNvSpPr>
          <p:nvPr/>
        </p:nvSpPr>
        <p:spPr>
          <a:xfrm>
            <a:off x="3275856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>
            <a:spLocks noChangeAspect="1"/>
          </p:cNvSpPr>
          <p:nvPr/>
        </p:nvSpPr>
        <p:spPr>
          <a:xfrm>
            <a:off x="3275856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В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>
            <a:spLocks noChangeAspect="1"/>
          </p:cNvSpPr>
          <p:nvPr/>
        </p:nvSpPr>
        <p:spPr>
          <a:xfrm>
            <a:off x="3275856" y="443711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Ь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>
            <a:spLocks noChangeAspect="1"/>
          </p:cNvSpPr>
          <p:nvPr/>
        </p:nvSpPr>
        <p:spPr>
          <a:xfrm>
            <a:off x="3275856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Е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>
            <a:spLocks noChangeAspect="1"/>
          </p:cNvSpPr>
          <p:nvPr/>
        </p:nvSpPr>
        <p:spPr>
          <a:xfrm>
            <a:off x="3851920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У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>
            <a:spLocks noChangeAspect="1"/>
          </p:cNvSpPr>
          <p:nvPr/>
        </p:nvSpPr>
        <p:spPr>
          <a:xfrm>
            <a:off x="4427984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Б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>
            <a:spLocks noChangeAspect="1"/>
          </p:cNvSpPr>
          <p:nvPr/>
        </p:nvSpPr>
        <p:spPr>
          <a:xfrm>
            <a:off x="5004048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Ы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>
            <a:spLocks noChangeAspect="1"/>
          </p:cNvSpPr>
          <p:nvPr/>
        </p:nvSpPr>
        <p:spPr>
          <a:xfrm>
            <a:off x="3851920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Ц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>
            <a:spLocks noChangeAspect="1"/>
          </p:cNvSpPr>
          <p:nvPr/>
        </p:nvSpPr>
        <p:spPr>
          <a:xfrm>
            <a:off x="442798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>
            <a:spLocks noChangeAspect="1"/>
          </p:cNvSpPr>
          <p:nvPr/>
        </p:nvSpPr>
        <p:spPr>
          <a:xfrm>
            <a:off x="2699792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Р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>
            <a:spLocks noChangeAspect="1"/>
          </p:cNvSpPr>
          <p:nvPr/>
        </p:nvSpPr>
        <p:spPr>
          <a:xfrm>
            <a:off x="2123728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>
            <a:spLocks noChangeAspect="1"/>
          </p:cNvSpPr>
          <p:nvPr/>
        </p:nvSpPr>
        <p:spPr>
          <a:xfrm>
            <a:off x="154766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>
            <a:spLocks noChangeAspect="1"/>
          </p:cNvSpPr>
          <p:nvPr/>
        </p:nvSpPr>
        <p:spPr>
          <a:xfrm>
            <a:off x="3851920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Ж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>
            <a:spLocks noChangeAspect="1"/>
          </p:cNvSpPr>
          <p:nvPr/>
        </p:nvSpPr>
        <p:spPr>
          <a:xfrm>
            <a:off x="4427984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О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5004048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Г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>
            <a:spLocks noChangeAspect="1"/>
          </p:cNvSpPr>
          <p:nvPr/>
        </p:nvSpPr>
        <p:spPr>
          <a:xfrm>
            <a:off x="3851920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И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>
            <a:spLocks noChangeAspect="1"/>
          </p:cNvSpPr>
          <p:nvPr/>
        </p:nvSpPr>
        <p:spPr>
          <a:xfrm>
            <a:off x="4427984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>
            <a:spLocks noChangeAspect="1"/>
          </p:cNvSpPr>
          <p:nvPr/>
        </p:nvSpPr>
        <p:spPr>
          <a:xfrm>
            <a:off x="500404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Т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>
            <a:spLocks noChangeAspect="1"/>
          </p:cNvSpPr>
          <p:nvPr/>
        </p:nvSpPr>
        <p:spPr>
          <a:xfrm>
            <a:off x="2699792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У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>
            <a:spLocks noChangeAspect="1"/>
          </p:cNvSpPr>
          <p:nvPr/>
        </p:nvSpPr>
        <p:spPr>
          <a:xfrm>
            <a:off x="212372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Т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>
            <a:spLocks noChangeAspect="1"/>
          </p:cNvSpPr>
          <p:nvPr/>
        </p:nvSpPr>
        <p:spPr>
          <a:xfrm>
            <a:off x="385192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К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>
            <a:spLocks noChangeAspect="1"/>
          </p:cNvSpPr>
          <p:nvPr/>
        </p:nvSpPr>
        <p:spPr>
          <a:xfrm>
            <a:off x="2699792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Н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>
            <a:spLocks noChangeAspect="1"/>
          </p:cNvSpPr>
          <p:nvPr/>
        </p:nvSpPr>
        <p:spPr>
          <a:xfrm>
            <a:off x="2123728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>
            <a:spLocks noChangeAspect="1"/>
          </p:cNvSpPr>
          <p:nvPr/>
        </p:nvSpPr>
        <p:spPr>
          <a:xfrm>
            <a:off x="1547664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>
            <a:spLocks noChangeAspect="1"/>
          </p:cNvSpPr>
          <p:nvPr/>
        </p:nvSpPr>
        <p:spPr>
          <a:xfrm>
            <a:off x="3851920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О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>
            <a:spLocks noChangeAspect="1"/>
          </p:cNvSpPr>
          <p:nvPr/>
        </p:nvSpPr>
        <p:spPr>
          <a:xfrm>
            <a:off x="4427984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Д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>
            <a:spLocks noChangeAspect="1"/>
          </p:cNvSpPr>
          <p:nvPr/>
        </p:nvSpPr>
        <p:spPr>
          <a:xfrm>
            <a:off x="5004048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>
            <a:spLocks noChangeAspect="1"/>
          </p:cNvSpPr>
          <p:nvPr/>
        </p:nvSpPr>
        <p:spPr>
          <a:xfrm>
            <a:off x="2699792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Р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>
            <a:spLocks noChangeAspect="1"/>
          </p:cNvSpPr>
          <p:nvPr/>
        </p:nvSpPr>
        <p:spPr>
          <a:xfrm>
            <a:off x="3851920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Ж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>
            <a:spLocks noChangeAspect="1"/>
          </p:cNvSpPr>
          <p:nvPr/>
        </p:nvSpPr>
        <p:spPr>
          <a:xfrm>
            <a:off x="4427984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И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>
            <a:spLocks noChangeAspect="1"/>
          </p:cNvSpPr>
          <p:nvPr/>
        </p:nvSpPr>
        <p:spPr>
          <a:xfrm>
            <a:off x="5004048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М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>
            <a:spLocks noChangeAspect="1"/>
          </p:cNvSpPr>
          <p:nvPr/>
        </p:nvSpPr>
        <p:spPr>
          <a:xfrm>
            <a:off x="97160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Ч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5" name="Стрелка вправо 54"/>
          <p:cNvSpPr/>
          <p:nvPr/>
        </p:nvSpPr>
        <p:spPr>
          <a:xfrm>
            <a:off x="2411760" y="980728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>
            <a:off x="755576" y="1628800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>
            <a:off x="2483768" y="2204864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>
            <a:off x="1331640" y="2708920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>
            <a:off x="251520" y="3356992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>
            <a:off x="2483768" y="3933056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право 60"/>
          <p:cNvSpPr/>
          <p:nvPr/>
        </p:nvSpPr>
        <p:spPr>
          <a:xfrm rot="16200000">
            <a:off x="2555776" y="5805264"/>
            <a:ext cx="720080" cy="41262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5940152" y="548680"/>
            <a:ext cx="2664000" cy="2664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6516216" y="692696"/>
            <a:ext cx="1561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ОТВЕТ</a:t>
            </a:r>
            <a:endParaRPr lang="ru-RU" sz="4000" b="1" dirty="0"/>
          </a:p>
        </p:txBody>
      </p:sp>
      <p:sp>
        <p:nvSpPr>
          <p:cNvPr id="64" name="Блок-схема: документ 63"/>
          <p:cNvSpPr/>
          <p:nvPr/>
        </p:nvSpPr>
        <p:spPr>
          <a:xfrm>
            <a:off x="5796136" y="3933056"/>
            <a:ext cx="3024336" cy="1944216"/>
          </a:xfrm>
          <a:prstGeom prst="flowChartDocumen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5796136" y="4077072"/>
            <a:ext cx="2965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Разгрызёшь стальные трубы,</a:t>
            </a:r>
          </a:p>
          <a:p>
            <a:pPr algn="ctr"/>
            <a:r>
              <a:rPr lang="ru-RU" sz="2400" b="1" dirty="0" smtClean="0"/>
              <a:t>если часто чистишь…</a:t>
            </a:r>
            <a:endParaRPr lang="ru-RU" sz="2400" b="1" dirty="0"/>
          </a:p>
        </p:txBody>
      </p:sp>
      <p:sp>
        <p:nvSpPr>
          <p:cNvPr id="67" name="Прямоугольник 66"/>
          <p:cNvSpPr>
            <a:spLocks noChangeAspect="1"/>
          </p:cNvSpPr>
          <p:nvPr/>
        </p:nvSpPr>
        <p:spPr>
          <a:xfrm>
            <a:off x="3275856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>
            <a:spLocks noChangeAspect="1"/>
          </p:cNvSpPr>
          <p:nvPr/>
        </p:nvSpPr>
        <p:spPr>
          <a:xfrm>
            <a:off x="3851920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9" name="Прямоугольник 68"/>
          <p:cNvSpPr>
            <a:spLocks noChangeAspect="1"/>
          </p:cNvSpPr>
          <p:nvPr/>
        </p:nvSpPr>
        <p:spPr>
          <a:xfrm>
            <a:off x="4427984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>
            <a:spLocks noChangeAspect="1"/>
          </p:cNvSpPr>
          <p:nvPr/>
        </p:nvSpPr>
        <p:spPr>
          <a:xfrm>
            <a:off x="5004048" y="98072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1" name="Прямоугольник 70"/>
          <p:cNvSpPr>
            <a:spLocks noChangeAspect="1"/>
          </p:cNvSpPr>
          <p:nvPr/>
        </p:nvSpPr>
        <p:spPr>
          <a:xfrm>
            <a:off x="442798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2" name="Прямоугольник 71"/>
          <p:cNvSpPr>
            <a:spLocks noChangeAspect="1"/>
          </p:cNvSpPr>
          <p:nvPr/>
        </p:nvSpPr>
        <p:spPr>
          <a:xfrm>
            <a:off x="3851920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3" name="Прямоугольник 72"/>
          <p:cNvSpPr>
            <a:spLocks noChangeAspect="1"/>
          </p:cNvSpPr>
          <p:nvPr/>
        </p:nvSpPr>
        <p:spPr>
          <a:xfrm>
            <a:off x="3275856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>
            <a:spLocks noChangeAspect="1"/>
          </p:cNvSpPr>
          <p:nvPr/>
        </p:nvSpPr>
        <p:spPr>
          <a:xfrm>
            <a:off x="2699792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5" name="Прямоугольник 74"/>
          <p:cNvSpPr>
            <a:spLocks noChangeAspect="1"/>
          </p:cNvSpPr>
          <p:nvPr/>
        </p:nvSpPr>
        <p:spPr>
          <a:xfrm>
            <a:off x="2123728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1547664" y="1556792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>
            <a:off x="3275856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8" name="Прямоугольник 77"/>
          <p:cNvSpPr>
            <a:spLocks noChangeAspect="1"/>
          </p:cNvSpPr>
          <p:nvPr/>
        </p:nvSpPr>
        <p:spPr>
          <a:xfrm>
            <a:off x="3851920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9" name="Прямоугольник 78"/>
          <p:cNvSpPr>
            <a:spLocks noChangeAspect="1"/>
          </p:cNvSpPr>
          <p:nvPr/>
        </p:nvSpPr>
        <p:spPr>
          <a:xfrm>
            <a:off x="4427984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0" name="Прямоугольник 79"/>
          <p:cNvSpPr>
            <a:spLocks noChangeAspect="1"/>
          </p:cNvSpPr>
          <p:nvPr/>
        </p:nvSpPr>
        <p:spPr>
          <a:xfrm>
            <a:off x="5004048" y="213285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>
            <a:spLocks noChangeAspect="1"/>
          </p:cNvSpPr>
          <p:nvPr/>
        </p:nvSpPr>
        <p:spPr>
          <a:xfrm>
            <a:off x="500404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>
            <a:spLocks noChangeAspect="1"/>
          </p:cNvSpPr>
          <p:nvPr/>
        </p:nvSpPr>
        <p:spPr>
          <a:xfrm>
            <a:off x="4427984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>
            <a:spLocks noChangeAspect="1"/>
          </p:cNvSpPr>
          <p:nvPr/>
        </p:nvSpPr>
        <p:spPr>
          <a:xfrm>
            <a:off x="3851920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4" name="Прямоугольник 83"/>
          <p:cNvSpPr>
            <a:spLocks noChangeAspect="1"/>
          </p:cNvSpPr>
          <p:nvPr/>
        </p:nvSpPr>
        <p:spPr>
          <a:xfrm>
            <a:off x="3275856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/>
          <p:cNvSpPr>
            <a:spLocks noChangeAspect="1"/>
          </p:cNvSpPr>
          <p:nvPr/>
        </p:nvSpPr>
        <p:spPr>
          <a:xfrm>
            <a:off x="2699792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/>
          <p:cNvSpPr>
            <a:spLocks noChangeAspect="1"/>
          </p:cNvSpPr>
          <p:nvPr/>
        </p:nvSpPr>
        <p:spPr>
          <a:xfrm>
            <a:off x="2123728" y="2708920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/>
          <p:cNvSpPr>
            <a:spLocks noChangeAspect="1"/>
          </p:cNvSpPr>
          <p:nvPr/>
        </p:nvSpPr>
        <p:spPr>
          <a:xfrm>
            <a:off x="97160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8" name="Прямоугольник 87"/>
          <p:cNvSpPr>
            <a:spLocks noChangeAspect="1"/>
          </p:cNvSpPr>
          <p:nvPr/>
        </p:nvSpPr>
        <p:spPr>
          <a:xfrm>
            <a:off x="1547664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9" name="Прямоугольник 88"/>
          <p:cNvSpPr>
            <a:spLocks noChangeAspect="1"/>
          </p:cNvSpPr>
          <p:nvPr/>
        </p:nvSpPr>
        <p:spPr>
          <a:xfrm>
            <a:off x="2123728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0" name="Прямоугольник 89"/>
          <p:cNvSpPr>
            <a:spLocks noChangeAspect="1"/>
          </p:cNvSpPr>
          <p:nvPr/>
        </p:nvSpPr>
        <p:spPr>
          <a:xfrm>
            <a:off x="2699792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1" name="Прямоугольник 90"/>
          <p:cNvSpPr>
            <a:spLocks noChangeAspect="1"/>
          </p:cNvSpPr>
          <p:nvPr/>
        </p:nvSpPr>
        <p:spPr>
          <a:xfrm>
            <a:off x="3275856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2" name="Прямоугольник 91"/>
          <p:cNvSpPr>
            <a:spLocks noChangeAspect="1"/>
          </p:cNvSpPr>
          <p:nvPr/>
        </p:nvSpPr>
        <p:spPr>
          <a:xfrm>
            <a:off x="3851920" y="3284984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>
            <a:spLocks noChangeAspect="1"/>
          </p:cNvSpPr>
          <p:nvPr/>
        </p:nvSpPr>
        <p:spPr>
          <a:xfrm>
            <a:off x="3275856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4" name="Прямоугольник 93"/>
          <p:cNvSpPr>
            <a:spLocks noChangeAspect="1"/>
          </p:cNvSpPr>
          <p:nvPr/>
        </p:nvSpPr>
        <p:spPr>
          <a:xfrm>
            <a:off x="3851920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5" name="Прямоугольник 94"/>
          <p:cNvSpPr>
            <a:spLocks noChangeAspect="1"/>
          </p:cNvSpPr>
          <p:nvPr/>
        </p:nvSpPr>
        <p:spPr>
          <a:xfrm>
            <a:off x="4427984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ик 95"/>
          <p:cNvSpPr>
            <a:spLocks noChangeAspect="1"/>
          </p:cNvSpPr>
          <p:nvPr/>
        </p:nvSpPr>
        <p:spPr>
          <a:xfrm>
            <a:off x="5004048" y="3861048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7" name="Прямоугольник 96"/>
          <p:cNvSpPr>
            <a:spLocks noChangeAspect="1"/>
          </p:cNvSpPr>
          <p:nvPr/>
        </p:nvSpPr>
        <p:spPr>
          <a:xfrm>
            <a:off x="2699792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 97"/>
          <p:cNvSpPr>
            <a:spLocks noChangeAspect="1"/>
          </p:cNvSpPr>
          <p:nvPr/>
        </p:nvSpPr>
        <p:spPr>
          <a:xfrm>
            <a:off x="3275856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>
            <a:spLocks noChangeAspect="1"/>
          </p:cNvSpPr>
          <p:nvPr/>
        </p:nvSpPr>
        <p:spPr>
          <a:xfrm>
            <a:off x="3851920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01" name="Прямоугольник 100"/>
          <p:cNvSpPr>
            <a:spLocks noChangeAspect="1"/>
          </p:cNvSpPr>
          <p:nvPr/>
        </p:nvSpPr>
        <p:spPr>
          <a:xfrm>
            <a:off x="4427984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02" name="Прямоугольник 101"/>
          <p:cNvSpPr>
            <a:spLocks noChangeAspect="1"/>
          </p:cNvSpPr>
          <p:nvPr/>
        </p:nvSpPr>
        <p:spPr>
          <a:xfrm>
            <a:off x="5004048" y="5013176"/>
            <a:ext cx="540000" cy="54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Лена\8894921_m(2)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00192" y="1124744"/>
            <a:ext cx="2224945" cy="1952420"/>
          </a:xfrm>
          <a:prstGeom prst="rect">
            <a:avLst/>
          </a:prstGeom>
          <a:noFill/>
        </p:spPr>
      </p:pic>
      <p:sp>
        <p:nvSpPr>
          <p:cNvPr id="103" name="TextBox 102"/>
          <p:cNvSpPr txBox="1"/>
          <p:nvPr/>
        </p:nvSpPr>
        <p:spPr>
          <a:xfrm>
            <a:off x="6516216" y="4365104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Не часы,</a:t>
            </a:r>
          </a:p>
          <a:p>
            <a:r>
              <a:rPr lang="ru-RU" sz="2800" b="1" dirty="0" smtClean="0"/>
              <a:t>а тикает</a:t>
            </a:r>
            <a:endParaRPr lang="ru-RU" sz="2800" b="1" dirty="0"/>
          </a:p>
        </p:txBody>
      </p:sp>
      <p:pic>
        <p:nvPicPr>
          <p:cNvPr id="1027" name="Picture 3" descr="C:\Лена\human-heart-clip-art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00192" y="1268760"/>
            <a:ext cx="1728192" cy="1728192"/>
          </a:xfrm>
          <a:prstGeom prst="rect">
            <a:avLst/>
          </a:prstGeom>
          <a:noFill/>
        </p:spPr>
      </p:pic>
      <p:sp>
        <p:nvSpPr>
          <p:cNvPr id="100" name="TextBox 99"/>
          <p:cNvSpPr txBox="1"/>
          <p:nvPr/>
        </p:nvSpPr>
        <p:spPr>
          <a:xfrm>
            <a:off x="5868144" y="4077072"/>
            <a:ext cx="29115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Травма, которую может </a:t>
            </a:r>
          </a:p>
          <a:p>
            <a:pPr algn="ctr"/>
            <a:r>
              <a:rPr lang="ru-RU" sz="2000" b="1" dirty="0" smtClean="0"/>
              <a:t>получить человек при</a:t>
            </a:r>
          </a:p>
          <a:p>
            <a:pPr algn="ctr"/>
            <a:r>
              <a:rPr lang="ru-RU" sz="2000" b="1" dirty="0" smtClean="0"/>
              <a:t>неосторожном </a:t>
            </a:r>
          </a:p>
          <a:p>
            <a:pPr algn="ctr"/>
            <a:r>
              <a:rPr lang="ru-RU" sz="2000" b="1" dirty="0" smtClean="0"/>
              <a:t>обращении с огнём</a:t>
            </a:r>
          </a:p>
          <a:p>
            <a:endParaRPr lang="ru-RU" sz="2000" b="1" dirty="0"/>
          </a:p>
        </p:txBody>
      </p:sp>
      <p:pic>
        <p:nvPicPr>
          <p:cNvPr id="2" name="Picture 2" descr="C:\Лена\75414838_large_poranilsya1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516216" y="1268760"/>
            <a:ext cx="1440160" cy="1905900"/>
          </a:xfrm>
          <a:prstGeom prst="rect">
            <a:avLst/>
          </a:prstGeom>
          <a:noFill/>
        </p:spPr>
      </p:pic>
      <p:sp>
        <p:nvSpPr>
          <p:cNvPr id="104" name="TextBox 103"/>
          <p:cNvSpPr txBox="1"/>
          <p:nvPr/>
        </p:nvSpPr>
        <p:spPr>
          <a:xfrm>
            <a:off x="5796136" y="4149080"/>
            <a:ext cx="3107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Любит по лесу гулять,</a:t>
            </a:r>
          </a:p>
          <a:p>
            <a:pPr algn="ctr"/>
            <a:r>
              <a:rPr lang="ru-RU" sz="2400" b="1" dirty="0" smtClean="0"/>
              <a:t>в палатке спать и</a:t>
            </a:r>
          </a:p>
          <a:p>
            <a:pPr algn="ctr"/>
            <a:r>
              <a:rPr lang="ru-RU" sz="2400" b="1" dirty="0" smtClean="0"/>
              <a:t>костёр разжигать</a:t>
            </a:r>
            <a:endParaRPr lang="ru-RU" sz="2400" b="1" dirty="0"/>
          </a:p>
        </p:txBody>
      </p:sp>
      <p:pic>
        <p:nvPicPr>
          <p:cNvPr id="3" name="Picture 3" descr="C:\Лена\1278753670_1263719183_5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28184" y="1196752"/>
            <a:ext cx="2093218" cy="1846218"/>
          </a:xfrm>
          <a:prstGeom prst="rect">
            <a:avLst/>
          </a:prstGeom>
          <a:noFill/>
        </p:spPr>
      </p:pic>
      <p:sp>
        <p:nvSpPr>
          <p:cNvPr id="105" name="TextBox 104"/>
          <p:cNvSpPr txBox="1"/>
          <p:nvPr/>
        </p:nvSpPr>
        <p:spPr>
          <a:xfrm>
            <a:off x="5796136" y="4365104"/>
            <a:ext cx="3052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Маленький, горький,</a:t>
            </a:r>
          </a:p>
          <a:p>
            <a:pPr algn="ctr"/>
            <a:r>
              <a:rPr lang="ru-RU" sz="2400" b="1" dirty="0" smtClean="0"/>
              <a:t>луку брат</a:t>
            </a:r>
            <a:endParaRPr lang="ru-RU" sz="2400" b="1" dirty="0"/>
          </a:p>
        </p:txBody>
      </p:sp>
      <p:pic>
        <p:nvPicPr>
          <p:cNvPr id="1028" name="Picture 4" descr="C:\Лена\10_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40152" y="1268760"/>
            <a:ext cx="2520280" cy="1694636"/>
          </a:xfrm>
          <a:prstGeom prst="rect">
            <a:avLst/>
          </a:prstGeom>
          <a:noFill/>
        </p:spPr>
      </p:pic>
      <p:sp>
        <p:nvSpPr>
          <p:cNvPr id="106" name="TextBox 105"/>
          <p:cNvSpPr txBox="1"/>
          <p:nvPr/>
        </p:nvSpPr>
        <p:spPr>
          <a:xfrm>
            <a:off x="6228184" y="3933056"/>
            <a:ext cx="2070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Меня пьют,</a:t>
            </a:r>
          </a:p>
          <a:p>
            <a:pPr algn="ctr"/>
            <a:r>
              <a:rPr lang="ru-RU" sz="2400" b="1" dirty="0" smtClean="0"/>
              <a:t>меня льют,</a:t>
            </a:r>
          </a:p>
          <a:p>
            <a:pPr algn="ctr"/>
            <a:r>
              <a:rPr lang="ru-RU" sz="2400" b="1" dirty="0" smtClean="0"/>
              <a:t>всем нужна я,</a:t>
            </a:r>
          </a:p>
          <a:p>
            <a:pPr algn="ctr"/>
            <a:r>
              <a:rPr lang="ru-RU" sz="2400" b="1" dirty="0" smtClean="0"/>
              <a:t>кто я такая?</a:t>
            </a:r>
            <a:endParaRPr lang="ru-RU" sz="2400" b="1" dirty="0"/>
          </a:p>
        </p:txBody>
      </p:sp>
      <p:pic>
        <p:nvPicPr>
          <p:cNvPr id="1029" name="Picture 5" descr="C:\Лена\680_544_waterdropleticon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44208" y="1268760"/>
            <a:ext cx="1682502" cy="1883341"/>
          </a:xfrm>
          <a:prstGeom prst="rect">
            <a:avLst/>
          </a:prstGeom>
          <a:noFill/>
        </p:spPr>
      </p:pic>
      <p:sp>
        <p:nvSpPr>
          <p:cNvPr id="107" name="TextBox 106"/>
          <p:cNvSpPr txBox="1"/>
          <p:nvPr/>
        </p:nvSpPr>
        <p:spPr>
          <a:xfrm>
            <a:off x="6156176" y="4365104"/>
            <a:ext cx="2330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Распорядок дел</a:t>
            </a:r>
          </a:p>
          <a:p>
            <a:pPr algn="ctr"/>
            <a:r>
              <a:rPr lang="ru-RU" sz="2400" b="1" dirty="0" smtClean="0"/>
              <a:t>в течении дня</a:t>
            </a:r>
            <a:endParaRPr lang="ru-RU" sz="2400" b="1" dirty="0"/>
          </a:p>
        </p:txBody>
      </p:sp>
      <p:pic>
        <p:nvPicPr>
          <p:cNvPr id="1030" name="Picture 6" descr="C:\Лена\pit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372200" y="1196752"/>
            <a:ext cx="2016224" cy="1822709"/>
          </a:xfrm>
          <a:prstGeom prst="rect">
            <a:avLst/>
          </a:prstGeom>
          <a:noFill/>
        </p:spPr>
      </p:pic>
      <p:pic>
        <p:nvPicPr>
          <p:cNvPr id="1033" name="Picture 9" descr="C:\Лена\2698968.gif"/>
          <p:cNvPicPr>
            <a:picLocks noChangeAspect="1" noChangeArrowheads="1" noCrop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724128" y="4437112"/>
            <a:ext cx="1244115" cy="1930524"/>
          </a:xfrm>
          <a:prstGeom prst="rect">
            <a:avLst/>
          </a:prstGeom>
          <a:noFill/>
        </p:spPr>
      </p:pic>
      <p:pic>
        <p:nvPicPr>
          <p:cNvPr id="109" name="Picture 5" descr="http://www.clker.com/cliparts/c/4/5/a/11971488251222186301barretr_House.svg.hi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110" name="~PP3493.WAV">
            <a:hlinkClick r:id="" action="ppaction://media"/>
          </p:cNvPr>
          <p:cNvPicPr>
            <a:picLocks noRot="1" noChangeAspect="1"/>
          </p:cNvPicPr>
          <p:nvPr>
            <a:wavAudioFile r:embed="rId1" name="~PP3493.WAV"/>
          </p:nvPr>
        </p:nvPicPr>
        <p:blipFill>
          <a:blip r:embed="rId1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111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5580112" y="2780928"/>
            <a:ext cx="1205397" cy="1525819"/>
          </a:xfrm>
          <a:prstGeom prst="rect">
            <a:avLst/>
          </a:prstGeom>
          <a:noFill/>
        </p:spPr>
      </p:pic>
      <p:pic>
        <p:nvPicPr>
          <p:cNvPr id="103425" name="Picture 1" descr="C:\Лена\Анимация\novyie_animashiechki\новые анимашечки\водные процедуры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28184" y="620688"/>
            <a:ext cx="2113520" cy="2424331"/>
          </a:xfrm>
          <a:prstGeom prst="rect">
            <a:avLst/>
          </a:prstGeom>
          <a:noFill/>
        </p:spPr>
      </p:pic>
      <p:pic>
        <p:nvPicPr>
          <p:cNvPr id="103426" name="Picture 2" descr="C:\Лена\Анимация\novyie_animashiechki\новые анимашечки\самокат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20272" y="3356992"/>
            <a:ext cx="1549524" cy="205311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3" grpId="0"/>
      <p:bldP spid="64" grpId="0" animBg="1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/>
      <p:bldP spid="103" grpId="1"/>
      <p:bldP spid="100" grpId="0"/>
      <p:bldP spid="10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20072" y="476672"/>
            <a:ext cx="3168352" cy="3025096"/>
          </a:xfrm>
          <a:prstGeom prst="rect">
            <a:avLst/>
          </a:prstGeom>
          <a:noFill/>
        </p:spPr>
      </p:pic>
      <p:pic>
        <p:nvPicPr>
          <p:cNvPr id="3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476672"/>
            <a:ext cx="3168352" cy="3025096"/>
          </a:xfrm>
          <a:prstGeom prst="rect">
            <a:avLst/>
          </a:prstGeom>
          <a:noFill/>
        </p:spPr>
      </p:pic>
      <p:pic>
        <p:nvPicPr>
          <p:cNvPr id="4" name="Picture 3" descr="C:\Лена\1324360878_zozh-vybor-molodyx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832" y="3068960"/>
            <a:ext cx="3312368" cy="3162600"/>
          </a:xfrm>
          <a:prstGeom prst="rect">
            <a:avLst/>
          </a:prstGeom>
          <a:noFill/>
        </p:spPr>
      </p:pic>
      <p:pic>
        <p:nvPicPr>
          <p:cNvPr id="5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8" y="1628800"/>
            <a:ext cx="2568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«Закончи</a:t>
            </a:r>
          </a:p>
          <a:p>
            <a:pPr algn="ctr"/>
            <a:r>
              <a:rPr lang="ru-RU" sz="3600" b="1" dirty="0" smtClean="0"/>
              <a:t>пословицу»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1412776"/>
            <a:ext cx="21630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«Найди </a:t>
            </a:r>
          </a:p>
          <a:p>
            <a:pPr algn="ctr"/>
            <a:r>
              <a:rPr lang="ru-RU" sz="3600" b="1" dirty="0" smtClean="0"/>
              <a:t>лишний</a:t>
            </a:r>
          </a:p>
          <a:p>
            <a:pPr algn="ctr"/>
            <a:r>
              <a:rPr lang="ru-RU" sz="3600" b="1" dirty="0" smtClean="0"/>
              <a:t>предмет»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63888" y="4293096"/>
            <a:ext cx="2525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«Опасно – </a:t>
            </a:r>
          </a:p>
          <a:p>
            <a:pPr algn="ctr"/>
            <a:r>
              <a:rPr lang="ru-RU" sz="3600" b="1" dirty="0" smtClean="0"/>
              <a:t>безопасно»</a:t>
            </a:r>
            <a:endParaRPr lang="ru-RU" sz="3600" b="1" dirty="0"/>
          </a:p>
        </p:txBody>
      </p:sp>
      <p:sp>
        <p:nvSpPr>
          <p:cNvPr id="9" name="Овал 8">
            <a:hlinkClick r:id="" action="ppaction://hlinkshowjump?jump=nextslide"/>
          </p:cNvPr>
          <p:cNvSpPr/>
          <p:nvPr/>
        </p:nvSpPr>
        <p:spPr>
          <a:xfrm>
            <a:off x="1043608" y="980728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644008" y="1124744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004048" y="105273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796136" y="105273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76056" y="105273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580112" y="1196752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rId5" action="ppaction://hlinksldjump"/>
          </p:cNvPr>
          <p:cNvSpPr/>
          <p:nvPr/>
        </p:nvSpPr>
        <p:spPr>
          <a:xfrm>
            <a:off x="5436096" y="980728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059832" y="321297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47864" y="3356992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275856" y="3573016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347864" y="3789040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hlinkClick r:id="rId6" action="ppaction://hlinksldjump"/>
          </p:cNvPr>
          <p:cNvSpPr/>
          <p:nvPr/>
        </p:nvSpPr>
        <p:spPr>
          <a:xfrm>
            <a:off x="3419872" y="3789040"/>
            <a:ext cx="2664296" cy="244827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http://www.clker.com/cliparts/c/4/5/a/11971488251222186301barretr_House.svg.hi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29" name="~PP1954.WAV">
            <a:hlinkClick r:id="" action="ppaction://media"/>
          </p:cNvPr>
          <p:cNvPicPr>
            <a:picLocks noRot="1" noChangeAspect="1"/>
          </p:cNvPicPr>
          <p:nvPr>
            <a:wavAudioFile r:embed="rId1" name="~PP195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26" name="Picture 2" descr="C:\Лена\67869231_1292344697_1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56176" y="1052736"/>
            <a:ext cx="2016224" cy="25273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31640" y="1340768"/>
            <a:ext cx="52868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Чистота – залог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………….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3933056"/>
            <a:ext cx="2938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красоты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5013176"/>
            <a:ext cx="3332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здоровья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8" name="wind.wav"/>
            </a:hlinkClick>
          </p:cNvPr>
          <p:cNvSpPr/>
          <p:nvPr/>
        </p:nvSpPr>
        <p:spPr>
          <a:xfrm>
            <a:off x="2987824" y="407707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5013176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~PP450.WAV">
            <a:hlinkClick r:id="" action="ppaction://media"/>
          </p:cNvPr>
          <p:cNvPicPr>
            <a:picLocks noRot="1" noChangeAspect="1"/>
          </p:cNvPicPr>
          <p:nvPr>
            <a:wavAudioFile r:embed="rId1" name="~PP450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885E-6 L -0.15069 -0.4203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980728"/>
            <a:ext cx="49119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Здоровье 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в порядке –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спасибо 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3933056"/>
            <a:ext cx="2894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доктору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5013176"/>
            <a:ext cx="289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зарядке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3059832" y="407707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515719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Лена\369897_zaryadka_deti_kaktus_1680x1050_(www.GdeFon.ru)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04048" y="908720"/>
            <a:ext cx="3352725" cy="2095193"/>
          </a:xfrm>
          <a:prstGeom prst="rect">
            <a:avLst/>
          </a:prstGeom>
          <a:noFill/>
        </p:spPr>
      </p:pic>
      <p:pic>
        <p:nvPicPr>
          <p:cNvPr id="14" name="~PP1321.WAV">
            <a:hlinkClick r:id="" action="ppaction://media"/>
          </p:cNvPr>
          <p:cNvPicPr>
            <a:picLocks noRot="1" noChangeAspect="1"/>
          </p:cNvPicPr>
          <p:nvPr>
            <a:wavAudioFile r:embed="rId1" name="~PP1321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885E-6 L 0.03073 -0.3784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1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1052736"/>
            <a:ext cx="43311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Если хочешь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быть здоров -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3933056"/>
            <a:ext cx="3563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закаляйся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5085184"/>
            <a:ext cx="3977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занимайся 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3059832" y="414908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3059832" y="522920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Лена\62151960_55.gif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96136" y="1196752"/>
            <a:ext cx="2359918" cy="2190140"/>
          </a:xfrm>
          <a:prstGeom prst="rect">
            <a:avLst/>
          </a:prstGeom>
          <a:noFill/>
        </p:spPr>
      </p:pic>
      <p:pic>
        <p:nvPicPr>
          <p:cNvPr id="14" name="~PP2209.WAV">
            <a:hlinkClick r:id="" action="ppaction://media"/>
          </p:cNvPr>
          <p:cNvPicPr>
            <a:picLocks noRot="1" noChangeAspect="1"/>
          </p:cNvPicPr>
          <p:nvPr>
            <a:wavAudioFile r:embed="rId1" name="~PP2209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3951E-6 L -0.19479 -0.2102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-1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1052736"/>
            <a:ext cx="45892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Кто аккуратен,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тот людям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……………….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3933056"/>
            <a:ext cx="4181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симпатичен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5013176"/>
            <a:ext cx="2922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приятен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2915816" y="414908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515719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Лена\41803043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5868144" y="1124744"/>
            <a:ext cx="1800200" cy="2376264"/>
          </a:xfrm>
          <a:prstGeom prst="rect">
            <a:avLst/>
          </a:prstGeom>
          <a:noFill/>
        </p:spPr>
      </p:pic>
      <p:pic>
        <p:nvPicPr>
          <p:cNvPr id="14" name="~PP3283.WAV">
            <a:hlinkClick r:id="" action="ppaction://media"/>
          </p:cNvPr>
          <p:cNvPicPr>
            <a:picLocks noRot="1" noChangeAspect="1"/>
          </p:cNvPicPr>
          <p:nvPr>
            <a:wavAudioFile r:embed="rId1" name="~PP3283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885E-6 L -0.24636 -0.367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-1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1340768"/>
            <a:ext cx="45074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Чеснок да лук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от……….. недуг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960" y="3933056"/>
            <a:ext cx="1865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семи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5013176"/>
            <a:ext cx="2209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шести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2987824" y="4077072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" action="ppaction://noaction">
              <a:snd r:embed="rId7" name="wind.wav"/>
            </a:hlinkClick>
          </p:cNvPr>
          <p:cNvSpPr/>
          <p:nvPr/>
        </p:nvSpPr>
        <p:spPr>
          <a:xfrm>
            <a:off x="2987824" y="5229200"/>
            <a:ext cx="4248472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Лена\1352451733_kc4h2cnrtk3vd5v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96136" y="1340768"/>
            <a:ext cx="2512145" cy="1584176"/>
          </a:xfrm>
          <a:prstGeom prst="rect">
            <a:avLst/>
          </a:prstGeom>
          <a:noFill/>
        </p:spPr>
      </p:pic>
      <p:pic>
        <p:nvPicPr>
          <p:cNvPr id="14" name="~PP324.WAV">
            <a:hlinkClick r:id="" action="ppaction://media"/>
          </p:cNvPr>
          <p:cNvPicPr>
            <a:picLocks noRot="1" noChangeAspect="1"/>
          </p:cNvPicPr>
          <p:nvPr>
            <a:wavAudioFile r:embed="rId1" name="~PP324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951E-6 L -0.21997 -0.2731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827584" y="548680"/>
            <a:ext cx="7560840" cy="3528392"/>
          </a:xfrm>
          <a:prstGeom prst="horizontalScroll">
            <a:avLst/>
          </a:prstGeom>
          <a:blipFill>
            <a:blip r:embed="rId5" cstate="email"/>
            <a:tile tx="0" ty="0" sx="100000" sy="100000" flip="none" algn="tl"/>
          </a:blip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59832" y="414908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59832" y="5229200"/>
            <a:ext cx="4032448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90125" y="1340768"/>
            <a:ext cx="55698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Пешком ходить –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долго………….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3933056"/>
            <a:ext cx="3648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не стареть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5013176"/>
            <a:ext cx="1859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жить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hlinkClick r:id="" action="ppaction://noaction">
              <a:snd r:embed="rId6" name="wind.wav"/>
            </a:hlinkClick>
          </p:cNvPr>
          <p:cNvSpPr/>
          <p:nvPr/>
        </p:nvSpPr>
        <p:spPr>
          <a:xfrm>
            <a:off x="3059832" y="3861048"/>
            <a:ext cx="4248472" cy="10801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43808" y="5085184"/>
            <a:ext cx="4392488" cy="10801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Лена\0_7a461_26219d23_XL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16216" y="1052736"/>
            <a:ext cx="1872208" cy="2325724"/>
          </a:xfrm>
          <a:prstGeom prst="rect">
            <a:avLst/>
          </a:prstGeom>
          <a:noFill/>
        </p:spPr>
      </p:pic>
      <p:pic>
        <p:nvPicPr>
          <p:cNvPr id="15" name="Picture 5" descr="http://www.clker.com/cliparts/c/4/5/a/11971488251222186301barretr_House.svg.h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929586" y="5643578"/>
            <a:ext cx="833415" cy="837337"/>
          </a:xfrm>
          <a:prstGeom prst="rect">
            <a:avLst/>
          </a:prstGeom>
          <a:noFill/>
        </p:spPr>
      </p:pic>
      <p:pic>
        <p:nvPicPr>
          <p:cNvPr id="14" name="~PP447.WAV">
            <a:hlinkClick r:id="" action="ppaction://media"/>
          </p:cNvPr>
          <p:cNvPicPr>
            <a:picLocks noRot="1" noChangeAspect="1"/>
          </p:cNvPicPr>
          <p:nvPr>
            <a:wavAudioFile r:embed="rId1" name="~PP447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8885E-6 L -0.03872 -0.4413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2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1115616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>
            <a:spLocks noChangeAspect="1"/>
          </p:cNvSpPr>
          <p:nvPr/>
        </p:nvSpPr>
        <p:spPr>
          <a:xfrm>
            <a:off x="5292080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>
            <a:spLocks noChangeAspect="1"/>
          </p:cNvSpPr>
          <p:nvPr/>
        </p:nvSpPr>
        <p:spPr>
          <a:xfrm>
            <a:off x="3203848" y="357301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Лена\scrubbrush-300x29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79912" y="4005064"/>
            <a:ext cx="1874649" cy="1843406"/>
          </a:xfrm>
          <a:prstGeom prst="rect">
            <a:avLst/>
          </a:prstGeom>
          <a:noFill/>
        </p:spPr>
      </p:pic>
      <p:pic>
        <p:nvPicPr>
          <p:cNvPr id="1027" name="Picture 3" descr="C:\Лена\Выбор-зубной-щетки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2120" y="1484784"/>
            <a:ext cx="2496912" cy="1202784"/>
          </a:xfrm>
          <a:prstGeom prst="rect">
            <a:avLst/>
          </a:prstGeom>
          <a:noFill/>
        </p:spPr>
      </p:pic>
      <p:pic>
        <p:nvPicPr>
          <p:cNvPr id="1026" name="Picture 2" descr="C:\Лена\11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47664" y="908720"/>
            <a:ext cx="2115620" cy="20162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big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91680" y="1196752"/>
            <a:ext cx="6336704" cy="4946952"/>
          </a:xfrm>
          <a:prstGeom prst="rect">
            <a:avLst/>
          </a:prstGeom>
          <a:noFill/>
        </p:spPr>
      </p:pic>
      <p:pic>
        <p:nvPicPr>
          <p:cNvPr id="2051" name="Picture 3" descr="C:\Лена\13496371-nf---nf-noen-n---noe--n--n---n--n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476672"/>
            <a:ext cx="2088232" cy="1957718"/>
          </a:xfrm>
          <a:prstGeom prst="rect">
            <a:avLst/>
          </a:prstGeom>
          <a:noFill/>
        </p:spPr>
      </p:pic>
      <p:pic>
        <p:nvPicPr>
          <p:cNvPr id="4" name="Рисунок 3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5" name="~PP2106.WAV">
            <a:hlinkClick r:id="" action="ppaction://media"/>
          </p:cNvPr>
          <p:cNvPicPr>
            <a:picLocks noRot="1" noChangeAspect="1"/>
          </p:cNvPicPr>
          <p:nvPr>
            <a:wavAudioFile r:embed="rId1" name="~PP2106.WAV"/>
          </p:nvPr>
        </p:nvPicPr>
        <p:blipFill>
          <a:blip r:embed="rId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картинки\bc7cfb4a3e8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57356" y="1500174"/>
            <a:ext cx="5715040" cy="5108505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28596" y="357166"/>
            <a:ext cx="45720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здоровым, крепким быть,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Надо развиваться.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для тела и души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Спортом заниматься.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6" name="~PP1242.WAV">
            <a:hlinkClick r:id="" action="ppaction://media"/>
          </p:cNvPr>
          <p:cNvPicPr>
            <a:picLocks noRot="1" noChangeAspect="1"/>
          </p:cNvPicPr>
          <p:nvPr>
            <a:wavAudioFile r:embed="rId1" name="~PP1242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1115616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>
            <a:spLocks noChangeAspect="1"/>
          </p:cNvSpPr>
          <p:nvPr/>
        </p:nvSpPr>
        <p:spPr>
          <a:xfrm>
            <a:off x="5292080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>
            <a:spLocks noChangeAspect="1"/>
          </p:cNvSpPr>
          <p:nvPr/>
        </p:nvSpPr>
        <p:spPr>
          <a:xfrm>
            <a:off x="3203848" y="357301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Лена\orange-comb-hi.pn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371087">
            <a:off x="1592978" y="1081920"/>
            <a:ext cx="2164406" cy="1944358"/>
          </a:xfrm>
          <a:prstGeom prst="rect">
            <a:avLst/>
          </a:prstGeom>
          <a:noFill/>
        </p:spPr>
      </p:pic>
      <p:pic>
        <p:nvPicPr>
          <p:cNvPr id="3074" name="Picture 2" descr="C:\Лена\tide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2120" y="908720"/>
            <a:ext cx="2304256" cy="2304256"/>
          </a:xfrm>
          <a:prstGeom prst="rect">
            <a:avLst/>
          </a:prstGeom>
          <a:noFill/>
        </p:spPr>
      </p:pic>
      <p:pic>
        <p:nvPicPr>
          <p:cNvPr id="3075" name="Picture 3" descr="C:\Лена\2361_0.png">
            <a:hlinkClick r:id="" action="ppaction://noaction">
              <a:snd r:embed="rId3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91880" y="3717032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Мебель, обстановка\post-182234-1285608969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2756643"/>
            <a:ext cx="3816424" cy="3647803"/>
          </a:xfrm>
          <a:prstGeom prst="rect">
            <a:avLst/>
          </a:prstGeom>
          <a:noFill/>
        </p:spPr>
      </p:pic>
      <p:pic>
        <p:nvPicPr>
          <p:cNvPr id="1028" name="Picture 4" descr="G:\Мебель, обстановка\a14a4f345cca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1560" y="332656"/>
            <a:ext cx="2232248" cy="2678698"/>
          </a:xfrm>
          <a:prstGeom prst="rect">
            <a:avLst/>
          </a:prstGeom>
          <a:noFill/>
        </p:spPr>
      </p:pic>
      <p:pic>
        <p:nvPicPr>
          <p:cNvPr id="1029" name="Picture 5" descr="G:\Клипарт Люди3\post-148066-127175026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36" y="1196752"/>
            <a:ext cx="3600400" cy="4914292"/>
          </a:xfrm>
          <a:prstGeom prst="rect">
            <a:avLst/>
          </a:prstGeom>
          <a:noFill/>
        </p:spPr>
      </p:pic>
      <p:pic>
        <p:nvPicPr>
          <p:cNvPr id="6" name="Picture 3" descr="C:\Лена\2361_0.pn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9552" y="3356992"/>
            <a:ext cx="792088" cy="792088"/>
          </a:xfrm>
          <a:prstGeom prst="rect">
            <a:avLst/>
          </a:prstGeom>
          <a:noFill/>
        </p:spPr>
      </p:pic>
      <p:pic>
        <p:nvPicPr>
          <p:cNvPr id="9" name="Рисунок 8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3106.WAV">
            <a:hlinkClick r:id="" action="ppaction://media"/>
          </p:cNvPr>
          <p:cNvPicPr>
            <a:picLocks noRot="1" noChangeAspect="1"/>
          </p:cNvPicPr>
          <p:nvPr>
            <a:wavAudioFile r:embed="rId1" name="~PP3106.WAV"/>
          </p:nvPr>
        </p:nvPicPr>
        <p:blipFill>
          <a:blip r:embed="rId9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Лена\84379fde90f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4323891"/>
            <a:ext cx="1656184" cy="2130139"/>
          </a:xfrm>
          <a:prstGeom prst="rect">
            <a:avLst/>
          </a:prstGeom>
          <a:noFill/>
        </p:spPr>
      </p:pic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1115616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>
            <a:spLocks noChangeAspect="1"/>
          </p:cNvSpPr>
          <p:nvPr/>
        </p:nvSpPr>
        <p:spPr>
          <a:xfrm>
            <a:off x="5292080" y="69269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>
            <a:spLocks noChangeAspect="1"/>
          </p:cNvSpPr>
          <p:nvPr/>
        </p:nvSpPr>
        <p:spPr>
          <a:xfrm>
            <a:off x="3203848" y="3573016"/>
            <a:ext cx="3090240" cy="2664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Лена\11949853212059374936recznik_-_wiper_starexte_01.svg.hi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672" y="1124744"/>
            <a:ext cx="1984772" cy="1974728"/>
          </a:xfrm>
          <a:prstGeom prst="rect">
            <a:avLst/>
          </a:prstGeom>
          <a:noFill/>
        </p:spPr>
      </p:pic>
      <p:pic>
        <p:nvPicPr>
          <p:cNvPr id="2051" name="Picture 3" descr="C:\Лена\1518586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31840" y="3861048"/>
            <a:ext cx="3330266" cy="2156839"/>
          </a:xfrm>
          <a:prstGeom prst="rect">
            <a:avLst/>
          </a:prstGeom>
          <a:noFill/>
        </p:spPr>
      </p:pic>
      <p:pic>
        <p:nvPicPr>
          <p:cNvPr id="2052" name="Picture 4" descr="C:\Лена\2012091415464748.png">
            <a:hlinkClick r:id="" action="ppaction://noaction">
              <a:snd r:embed="rId4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08104" y="1268760"/>
            <a:ext cx="3070859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Лена\chistka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784" y="1196752"/>
            <a:ext cx="5400600" cy="3971828"/>
          </a:xfrm>
          <a:prstGeom prst="rect">
            <a:avLst/>
          </a:prstGeom>
          <a:noFill/>
        </p:spPr>
      </p:pic>
      <p:pic>
        <p:nvPicPr>
          <p:cNvPr id="3075" name="Picture 3" descr="C:\Лена\1302107949_233676_w640_h640_img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3068959"/>
            <a:ext cx="3778665" cy="3310111"/>
          </a:xfrm>
          <a:prstGeom prst="rect">
            <a:avLst/>
          </a:prstGeom>
          <a:noFill/>
        </p:spPr>
      </p:pic>
      <p:pic>
        <p:nvPicPr>
          <p:cNvPr id="5" name="Picture 5" descr="http://www.clker.com/cliparts/c/4/5/a/11971488251222186301barretr_House.svg.h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072462" y="5715016"/>
            <a:ext cx="833415" cy="837337"/>
          </a:xfrm>
          <a:prstGeom prst="rect">
            <a:avLst/>
          </a:prstGeom>
          <a:noFill/>
        </p:spPr>
      </p:pic>
      <p:pic>
        <p:nvPicPr>
          <p:cNvPr id="6" name="~PP18.WAV">
            <a:hlinkClick r:id="" action="ppaction://media"/>
          </p:cNvPr>
          <p:cNvPicPr>
            <a:picLocks noRot="1" noChangeAspect="1"/>
          </p:cNvPicPr>
          <p:nvPr>
            <a:wavAudioFile r:embed="rId1" name="~PP1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Лена\telezhka-560x485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31840" y="3789040"/>
            <a:ext cx="3312368" cy="2868748"/>
          </a:xfrm>
          <a:prstGeom prst="rect">
            <a:avLst/>
          </a:prstGeom>
          <a:noFill/>
        </p:spPr>
      </p:pic>
      <p:pic>
        <p:nvPicPr>
          <p:cNvPr id="20" name="Picture 8" descr="C:\Лена\a3Si8Y7KHc3ju7hhbe6k1ZB6chhAh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79912" y="3861048"/>
            <a:ext cx="792088" cy="1356251"/>
          </a:xfrm>
          <a:prstGeom prst="rect">
            <a:avLst/>
          </a:prstGeom>
          <a:noFill/>
        </p:spPr>
      </p:pic>
      <p:pic>
        <p:nvPicPr>
          <p:cNvPr id="22" name="Picture 10" descr="C:\Лена\noVRkYwuTo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572000" y="4365104"/>
            <a:ext cx="1275128" cy="1224136"/>
          </a:xfrm>
          <a:prstGeom prst="rect">
            <a:avLst/>
          </a:prstGeom>
          <a:noFill/>
        </p:spPr>
      </p:pic>
      <p:pic>
        <p:nvPicPr>
          <p:cNvPr id="21" name="Picture 5" descr="C:\Лена\2_358-thum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779912" y="4509120"/>
            <a:ext cx="1152128" cy="1152128"/>
          </a:xfrm>
          <a:prstGeom prst="rect">
            <a:avLst/>
          </a:prstGeom>
          <a:noFill/>
        </p:spPr>
      </p:pic>
      <p:sp>
        <p:nvSpPr>
          <p:cNvPr id="6" name="Куб 5"/>
          <p:cNvSpPr/>
          <p:nvPr/>
        </p:nvSpPr>
        <p:spPr>
          <a:xfrm>
            <a:off x="1763688" y="1484784"/>
            <a:ext cx="6408712" cy="576064"/>
          </a:xfrm>
          <a:prstGeom prst="cube">
            <a:avLst>
              <a:gd name="adj" fmla="val 59424"/>
            </a:avLst>
          </a:prstGeom>
          <a:blipFill>
            <a:blip r:embed="rId10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уб 6"/>
          <p:cNvSpPr/>
          <p:nvPr/>
        </p:nvSpPr>
        <p:spPr>
          <a:xfrm>
            <a:off x="1619672" y="3068960"/>
            <a:ext cx="6408712" cy="576064"/>
          </a:xfrm>
          <a:prstGeom prst="cube">
            <a:avLst>
              <a:gd name="adj" fmla="val 59424"/>
            </a:avLst>
          </a:prstGeom>
          <a:blipFill>
            <a:blip r:embed="rId10" cstate="email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6" descr="C:\Лена\0511-0810-2317-3373_cartoon_of_a_little_girl_with_stomach_pain_clipart_image1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323528" y="3501008"/>
            <a:ext cx="2139506" cy="2993755"/>
          </a:xfrm>
          <a:prstGeom prst="rect">
            <a:avLst/>
          </a:prstGeom>
          <a:noFill/>
        </p:spPr>
      </p:pic>
      <p:pic>
        <p:nvPicPr>
          <p:cNvPr id="1028" name="Picture 4" descr="C:\Лена\0_9200f_613c6fd2_XL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763687" y="548680"/>
            <a:ext cx="1737467" cy="1368519"/>
          </a:xfrm>
          <a:prstGeom prst="rect">
            <a:avLst/>
          </a:prstGeom>
          <a:noFill/>
        </p:spPr>
      </p:pic>
      <p:pic>
        <p:nvPicPr>
          <p:cNvPr id="1029" name="Picture 5" descr="C:\Лена\2_358-thumb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588224" y="2132856"/>
            <a:ext cx="1368152" cy="1368152"/>
          </a:xfrm>
          <a:prstGeom prst="rect">
            <a:avLst/>
          </a:prstGeom>
          <a:noFill/>
        </p:spPr>
      </p:pic>
      <p:pic>
        <p:nvPicPr>
          <p:cNvPr id="1030" name="Picture 6" descr="C:\Лена\eggs4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619672" y="2132856"/>
            <a:ext cx="1937792" cy="1349188"/>
          </a:xfrm>
          <a:prstGeom prst="rect">
            <a:avLst/>
          </a:prstGeom>
          <a:noFill/>
        </p:spPr>
      </p:pic>
      <p:pic>
        <p:nvPicPr>
          <p:cNvPr id="1031" name="Picture 7" descr="C:\Лена\100100000024157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868144" y="1988840"/>
            <a:ext cx="702493" cy="1455565"/>
          </a:xfrm>
          <a:prstGeom prst="rect">
            <a:avLst/>
          </a:prstGeom>
          <a:noFill/>
        </p:spPr>
      </p:pic>
      <p:pic>
        <p:nvPicPr>
          <p:cNvPr id="1032" name="Picture 8" descr="C:\Лена\a3Si8Y7KHc3ju7hhbe6k1ZB6chhAh2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788024" y="1916832"/>
            <a:ext cx="914541" cy="1565920"/>
          </a:xfrm>
          <a:prstGeom prst="rect">
            <a:avLst/>
          </a:prstGeom>
          <a:noFill/>
        </p:spPr>
      </p:pic>
      <p:pic>
        <p:nvPicPr>
          <p:cNvPr id="1033" name="Picture 9" descr="C:\Лена\item_4072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563887" y="2060848"/>
            <a:ext cx="1163885" cy="1359679"/>
          </a:xfrm>
          <a:prstGeom prst="rect">
            <a:avLst/>
          </a:prstGeom>
          <a:noFill/>
        </p:spPr>
      </p:pic>
      <p:pic>
        <p:nvPicPr>
          <p:cNvPr id="1034" name="Picture 10" descr="C:\Лена\noVRkYwuTo.pn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635896" y="260648"/>
            <a:ext cx="1656184" cy="1589953"/>
          </a:xfrm>
          <a:prstGeom prst="rect">
            <a:avLst/>
          </a:prstGeom>
          <a:noFill/>
        </p:spPr>
      </p:pic>
      <p:pic>
        <p:nvPicPr>
          <p:cNvPr id="1035" name="Picture 11" descr="C:\Лена\clipart0126.pn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5364088" y="836712"/>
            <a:ext cx="1512515" cy="1071712"/>
          </a:xfrm>
          <a:prstGeom prst="rect">
            <a:avLst/>
          </a:prstGeom>
          <a:noFill/>
        </p:spPr>
      </p:pic>
      <p:pic>
        <p:nvPicPr>
          <p:cNvPr id="1036" name="Picture 12" descr="C:\Лена\meyvesuyu.pn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7020272" y="404664"/>
            <a:ext cx="981109" cy="1440160"/>
          </a:xfrm>
          <a:prstGeom prst="rect">
            <a:avLst/>
          </a:prstGeom>
          <a:noFill/>
        </p:spPr>
      </p:pic>
      <p:pic>
        <p:nvPicPr>
          <p:cNvPr id="23" name="Picture 12" descr="C:\Лена\meyvesuyu.pn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5652120" y="4437112"/>
            <a:ext cx="648072" cy="951299"/>
          </a:xfrm>
          <a:prstGeom prst="rect">
            <a:avLst/>
          </a:prstGeom>
          <a:noFill/>
        </p:spPr>
      </p:pic>
      <p:pic>
        <p:nvPicPr>
          <p:cNvPr id="24" name="Picture 6" descr="C:\Лена\eggs4.png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4499992" y="4005064"/>
            <a:ext cx="1440160" cy="1002712"/>
          </a:xfrm>
          <a:prstGeom prst="rect">
            <a:avLst/>
          </a:prstGeom>
          <a:noFill/>
        </p:spPr>
      </p:pic>
      <p:pic>
        <p:nvPicPr>
          <p:cNvPr id="25" name="Рисунок 24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89089" name="Picture 1" descr="C:\Лена\coin-md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83768" y="5157192"/>
            <a:ext cx="1066800" cy="1066800"/>
          </a:xfrm>
          <a:prstGeom prst="rect">
            <a:avLst/>
          </a:prstGeom>
          <a:noFill/>
        </p:spPr>
      </p:pic>
      <p:pic>
        <p:nvPicPr>
          <p:cNvPr id="26" name="~PP72.WAV">
            <a:hlinkClick r:id="" action="ppaction://media"/>
          </p:cNvPr>
          <p:cNvPicPr>
            <a:picLocks noRot="1" noChangeAspect="1"/>
          </p:cNvPicPr>
          <p:nvPr>
            <a:wavAudioFile r:embed="rId1" name="~PP72.WAV"/>
          </p:nvPr>
        </p:nvPicPr>
        <p:blipFill>
          <a:blip r:embed="rId25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2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26" cstate="print"/>
          <a:stretch>
            <a:fillRect/>
          </a:stretch>
        </p:blipFill>
        <p:spPr>
          <a:xfrm>
            <a:off x="395536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 isNarration="1"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9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131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89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Лена\8f220a33f1b3t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64088" y="3789040"/>
            <a:ext cx="3168352" cy="2648742"/>
          </a:xfrm>
          <a:prstGeom prst="rect">
            <a:avLst/>
          </a:prstGeom>
          <a:noFill/>
        </p:spPr>
      </p:pic>
      <p:sp>
        <p:nvSpPr>
          <p:cNvPr id="4" name="Овальная выноска 3"/>
          <p:cNvSpPr/>
          <p:nvPr/>
        </p:nvSpPr>
        <p:spPr>
          <a:xfrm>
            <a:off x="683568" y="1052736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3275856" y="3068960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ьная выноска 5"/>
          <p:cNvSpPr/>
          <p:nvPr/>
        </p:nvSpPr>
        <p:spPr>
          <a:xfrm>
            <a:off x="611560" y="4149080"/>
            <a:ext cx="2592288" cy="1800200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ьная выноска 6"/>
          <p:cNvSpPr/>
          <p:nvPr/>
        </p:nvSpPr>
        <p:spPr>
          <a:xfrm>
            <a:off x="3563888" y="548680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ьная выноска 7"/>
          <p:cNvSpPr/>
          <p:nvPr/>
        </p:nvSpPr>
        <p:spPr>
          <a:xfrm>
            <a:off x="6156176" y="1700808"/>
            <a:ext cx="2448272" cy="1872208"/>
          </a:xfrm>
          <a:prstGeom prst="wedgeEllipseCallou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27" name="Picture 3" descr="C:\Лена\1318942299_7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44208" y="1916832"/>
            <a:ext cx="1725613" cy="1463675"/>
          </a:xfrm>
          <a:prstGeom prst="rect">
            <a:avLst/>
          </a:prstGeom>
          <a:noFill/>
        </p:spPr>
      </p:pic>
      <p:pic>
        <p:nvPicPr>
          <p:cNvPr id="1030" name="Picture 6" descr="C:\Лена\13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067944" y="692696"/>
            <a:ext cx="1440160" cy="1747250"/>
          </a:xfrm>
          <a:prstGeom prst="rect">
            <a:avLst/>
          </a:prstGeom>
          <a:noFill/>
        </p:spPr>
      </p:pic>
      <p:pic>
        <p:nvPicPr>
          <p:cNvPr id="1031" name="Picture 7" descr="C:\Лена\icecreamcone2rgb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19562065">
            <a:off x="3991518" y="760286"/>
            <a:ext cx="719449" cy="719449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3635896" y="620688"/>
            <a:ext cx="2160240" cy="172819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post-49092-1264256617.png">
            <a:hlinkClick r:id="" action="ppaction://noaction">
              <a:snd r:embed="rId14" name="camera.wav"/>
            </a:hlinkClick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3563888" y="3140968"/>
            <a:ext cx="1728192" cy="1728192"/>
          </a:xfrm>
          <a:prstGeom prst="rect">
            <a:avLst/>
          </a:prstGeom>
        </p:spPr>
      </p:pic>
      <p:pic>
        <p:nvPicPr>
          <p:cNvPr id="18" name="Рисунок 17" descr="00781dee1f3a.pn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>
            <a:off x="1259632" y="4239669"/>
            <a:ext cx="1008112" cy="161297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87624" y="1124744"/>
          <a:ext cx="1224136" cy="1751231"/>
        </p:xfrm>
        <a:graphic>
          <a:graphicData uri="http://schemas.openxmlformats.org/presentationml/2006/ole">
            <p:oleObj spid="_x0000_s1026" name="CorelDRAW" r:id="rId17" imgW="4694040" imgH="6713280" progId="">
              <p:embed/>
            </p:oleObj>
          </a:graphicData>
        </a:graphic>
      </p:graphicFrame>
      <p:pic>
        <p:nvPicPr>
          <p:cNvPr id="19" name="~PP223.WAV">
            <a:hlinkClick r:id="" action="ppaction://media"/>
          </p:cNvPr>
          <p:cNvPicPr>
            <a:picLocks noRot="1" noChangeAspect="1"/>
          </p:cNvPicPr>
          <p:nvPr>
            <a:wavAudioFile r:embed="rId2" name="~PP223.WAV"/>
          </p:nvPr>
        </p:nvPicPr>
        <p:blipFill>
          <a:blip r:embed="rId18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475656" y="260648"/>
            <a:ext cx="304800" cy="304800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259632" y="260648"/>
            <a:ext cx="304800" cy="304800"/>
          </a:xfrm>
          <a:prstGeom prst="rect">
            <a:avLst/>
          </a:prstGeom>
        </p:spPr>
      </p:pic>
      <p:pic>
        <p:nvPicPr>
          <p:cNvPr id="2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115616" y="260648"/>
            <a:ext cx="304800" cy="304800"/>
          </a:xfrm>
          <a:prstGeom prst="rect">
            <a:avLst/>
          </a:prstGeom>
        </p:spPr>
      </p:pic>
      <p:pic>
        <p:nvPicPr>
          <p:cNvPr id="2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6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899592" y="404664"/>
            <a:ext cx="304800" cy="304800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7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611560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2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3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9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Лена\0_a4fd6_27509765_X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07904" y="3861048"/>
            <a:ext cx="1944216" cy="2668530"/>
          </a:xfrm>
          <a:prstGeom prst="rect">
            <a:avLst/>
          </a:prstGeom>
          <a:noFill/>
        </p:spPr>
      </p:pic>
      <p:sp>
        <p:nvSpPr>
          <p:cNvPr id="7" name="Блок-схема: память с посл. доступом 6"/>
          <p:cNvSpPr/>
          <p:nvPr/>
        </p:nvSpPr>
        <p:spPr>
          <a:xfrm>
            <a:off x="467544" y="692696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амять с посл. доступом 7"/>
          <p:cNvSpPr/>
          <p:nvPr/>
        </p:nvSpPr>
        <p:spPr>
          <a:xfrm>
            <a:off x="3203848" y="692696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755576" y="3645024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>
            <a:off x="5868144" y="3284984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012160" y="620688"/>
            <a:ext cx="2592288" cy="2520280"/>
          </a:xfrm>
          <a:prstGeom prst="flowChartMagneticTap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0" name="Picture 2" descr="C:\Лена\4b453630ba6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259632" y="3789040"/>
            <a:ext cx="1464163" cy="2196244"/>
          </a:xfrm>
          <a:prstGeom prst="rect">
            <a:avLst/>
          </a:prstGeom>
          <a:noFill/>
        </p:spPr>
      </p:pic>
      <p:pic>
        <p:nvPicPr>
          <p:cNvPr id="53251" name="Picture 3" descr="C:\Лена\girlsfight.gif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44207" y="836712"/>
            <a:ext cx="1698097" cy="2064555"/>
          </a:xfrm>
          <a:prstGeom prst="rect">
            <a:avLst/>
          </a:prstGeom>
          <a:noFill/>
        </p:spPr>
      </p:pic>
      <p:pic>
        <p:nvPicPr>
          <p:cNvPr id="53254" name="Picture 6" descr="C:\Лена\0511081105183651_dentist_cartoon_clipart_image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491880" y="980728"/>
            <a:ext cx="2088232" cy="2088232"/>
          </a:xfrm>
          <a:prstGeom prst="rect">
            <a:avLst/>
          </a:prstGeom>
          <a:noFill/>
        </p:spPr>
      </p:pic>
      <p:pic>
        <p:nvPicPr>
          <p:cNvPr id="14" name="Picture 3" descr="C:\Users\Ольга\Desktop\5d4b8787c7ac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83568" y="908720"/>
            <a:ext cx="1944216" cy="1944216"/>
          </a:xfrm>
          <a:prstGeom prst="rect">
            <a:avLst/>
          </a:prstGeom>
          <a:noFill/>
        </p:spPr>
      </p:pic>
      <p:pic>
        <p:nvPicPr>
          <p:cNvPr id="53255" name="Picture 7" descr="C:\Лена\f_clip_image006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012160" y="3573016"/>
            <a:ext cx="2390006" cy="1792505"/>
          </a:xfrm>
          <a:prstGeom prst="rect">
            <a:avLst/>
          </a:prstGeom>
          <a:noFill/>
        </p:spPr>
      </p:pic>
      <p:pic>
        <p:nvPicPr>
          <p:cNvPr id="15" name="Picture 5" descr="http://www.clker.com/cliparts/c/4/5/a/11971488251222186301barretr_House.svg.hi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8072462" y="5715016"/>
            <a:ext cx="833415" cy="837337"/>
          </a:xfrm>
          <a:prstGeom prst="rect">
            <a:avLst/>
          </a:prstGeom>
          <a:noFill/>
        </p:spPr>
      </p:pic>
      <p:pic>
        <p:nvPicPr>
          <p:cNvPr id="16" name="~PP3143.WAV">
            <a:hlinkClick r:id="" action="ppaction://media"/>
          </p:cNvPr>
          <p:cNvPicPr>
            <a:picLocks noRot="1" noChangeAspect="1"/>
          </p:cNvPicPr>
          <p:nvPr>
            <a:wavAudioFile r:embed="rId1" name="~PP3143.WAV"/>
          </p:nvPr>
        </p:nvPicPr>
        <p:blipFill>
          <a:blip r:embed="rId16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1403648" y="332656"/>
            <a:ext cx="304800" cy="304800"/>
          </a:xfrm>
          <a:prstGeom prst="rect">
            <a:avLst/>
          </a:prstGeom>
        </p:spPr>
      </p:pic>
      <p:pic>
        <p:nvPicPr>
          <p:cNvPr id="1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1187624" y="332656"/>
            <a:ext cx="304800" cy="304800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971600" y="332656"/>
            <a:ext cx="304800" cy="304800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755576" y="332656"/>
            <a:ext cx="304800" cy="30480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6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467544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0"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1000108"/>
            <a:ext cx="5891549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сказочный доктор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самый добрый?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7158" y="3357562"/>
            <a:ext cx="2130129" cy="30441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87824" y="5589240"/>
            <a:ext cx="4003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Доктор Айболит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31074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9058" y="3857628"/>
            <a:ext cx="1501310" cy="1500295"/>
          </a:xfrm>
          <a:prstGeom prst="rect">
            <a:avLst/>
          </a:prstGeom>
          <a:noFill/>
        </p:spPr>
      </p:pic>
      <p:pic>
        <p:nvPicPr>
          <p:cNvPr id="7" name="Рисунок 6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8" name="~PP496.WAV">
            <a:hlinkClick r:id="" action="ppaction://media"/>
          </p:cNvPr>
          <p:cNvPicPr>
            <a:picLocks noRot="1" noChangeAspect="1"/>
          </p:cNvPicPr>
          <p:nvPr>
            <a:wavAudioFile r:embed="rId1" name="~PP49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4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Рисунок 2" descr="9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142984"/>
            <a:ext cx="79296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каком правиле забыл Вини-Пух в гостях 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Кролика?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7158" y="3357562"/>
            <a:ext cx="2130129" cy="3044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83768" y="5733256"/>
            <a:ext cx="471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переедать, не жадничать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71934" y="4143380"/>
            <a:ext cx="1429727" cy="1428760"/>
          </a:xfrm>
          <a:prstGeom prst="rect">
            <a:avLst/>
          </a:prstGeom>
          <a:noFill/>
        </p:spPr>
      </p:pic>
      <p:pic>
        <p:nvPicPr>
          <p:cNvPr id="9" name="Рисунок 8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7" name="~PP2708.WAV">
            <a:hlinkClick r:id="" action="ppaction://media"/>
          </p:cNvPr>
          <p:cNvPicPr>
            <a:picLocks noRot="1" noChangeAspect="1"/>
          </p:cNvPicPr>
          <p:nvPr>
            <a:wavAudioFile r:embed="rId1" name="~PP270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картинки\клипарт\05cc871d6e4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85852" y="2071678"/>
            <a:ext cx="6572296" cy="4454556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714348" y="428604"/>
            <a:ext cx="47863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здоровье сохранить,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Организм свой укрепить,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Знает вся моя семья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Должен быть режим у дня.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7" name="Рисунок 6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6" name="~PP841.WAV">
            <a:hlinkClick r:id="" action="ppaction://media"/>
          </p:cNvPr>
          <p:cNvPicPr>
            <a:picLocks noRot="1" noChangeAspect="1"/>
          </p:cNvPicPr>
          <p:nvPr>
            <a:wavAudioFile r:embed="rId1" name="~PP841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льм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Рисунок 2" descr="9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29454" y="1571612"/>
            <a:ext cx="1780215" cy="25441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571480"/>
            <a:ext cx="8001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каком произведении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Корнея Чуковского встречаются 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 строки: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«Надо, надо умываться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утрам и вечерам,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нечистым трубочистам –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Стыд и срам!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Стыд и срам!..»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5517232"/>
            <a:ext cx="3173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«Мойдодыр»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4357694"/>
            <a:ext cx="1286996" cy="1286126"/>
          </a:xfrm>
          <a:prstGeom prst="rect">
            <a:avLst/>
          </a:prstGeom>
          <a:noFill/>
        </p:spPr>
      </p:pic>
      <p:pic>
        <p:nvPicPr>
          <p:cNvPr id="7" name="Рисунок 6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8" name="~PP3208.WAV">
            <a:hlinkClick r:id="" action="ppaction://media"/>
          </p:cNvPr>
          <p:cNvPicPr>
            <a:picLocks noRot="1" noChangeAspect="1"/>
          </p:cNvPicPr>
          <p:nvPr>
            <a:wavAudioFile r:embed="rId1" name="~PP3208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Рисунок 2" descr="9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57158" y="3357562"/>
            <a:ext cx="2130129" cy="30441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500042"/>
            <a:ext cx="65008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Какое желание Жени,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сказке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«Цветик-семицветик» оказалось самым правильным?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5733256"/>
            <a:ext cx="4768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пожелать Вите здоровья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мои документы\GkFp3JqScy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936" y="4149080"/>
            <a:ext cx="1501310" cy="1500295"/>
          </a:xfrm>
          <a:prstGeom prst="rect">
            <a:avLst/>
          </a:prstGeom>
          <a:noFill/>
        </p:spPr>
      </p:pic>
      <p:pic>
        <p:nvPicPr>
          <p:cNvPr id="7" name="Рисунок 6" descr="3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5013176"/>
            <a:ext cx="1219200" cy="1219200"/>
          </a:xfrm>
          <a:prstGeom prst="rect">
            <a:avLst/>
          </a:prstGeom>
        </p:spPr>
      </p:pic>
      <p:pic>
        <p:nvPicPr>
          <p:cNvPr id="8" name="~PP1245.WAV">
            <a:hlinkClick r:id="" action="ppaction://media"/>
          </p:cNvPr>
          <p:cNvPicPr>
            <a:picLocks noRot="1" noChangeAspect="1"/>
          </p:cNvPicPr>
          <p:nvPr>
            <a:wavAudioFile r:embed="rId1" name="~PP1245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pic>
        <p:nvPicPr>
          <p:cNvPr id="3" name="Picture 5" descr="http://www.clker.com/cliparts/c/4/5/a/11971488251222186301barretr_House.svg.hi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001024" y="5643578"/>
            <a:ext cx="833415" cy="8373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14356"/>
            <a:ext cx="79296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Авторы: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Озорнова О.П., МОУ «СОШ №55» г. Саратова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Щедрова Е.В., МБДОУ №19 г. Северодвинска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2071678"/>
            <a:ext cx="74942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Использованы мультфильмы: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 «Доктор Айболит и его звери», Киевнаучфильм, режиссер Д.Черкасский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2. « Мойдодыр», Союзмультфильм,1954 г, режиссер И.Иванов – Вано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3. «Винни Пух идет в гости», Союзмультфильм, 1972г, режиссер Ф.Хитрук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4. «Цветик – семицветик», Союзмультфильм, 1948г, режиссер М. Цехановский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0298" y="5929330"/>
            <a:ext cx="4500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сайта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viki.rdf.ru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3786190"/>
            <a:ext cx="6519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Использованы стихи: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Лидии Гржибовской, Валентины Черняевой,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А.Болюбаш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Э.Керра,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Нади Сабри, Агнии Жабровой, В.Славина,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Н.Самоний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509120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hlinkClick r:id="rId2"/>
              </a:rPr>
              <a:t>http://beauty-in-health.net/stihi/stihi-o-zdorove-dlya-detej/</a:t>
            </a:r>
            <a:r>
              <a:rPr lang="en-US" sz="1600" b="1" dirty="0" smtClean="0"/>
              <a:t> </a:t>
            </a:r>
            <a:endParaRPr lang="ru-RU" sz="16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8964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http://www.magictail.ru/Ramochki/Det/index_files/original_images/p0000458.jpg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рамочка «Айболит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714356"/>
            <a:ext cx="5463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http://s007.radikal.ru/i301/1010/0e/84379fde90f7.jpg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доктор Айболит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928670"/>
            <a:ext cx="8750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http://lanover.files.wordpress.com/2010/09/0511-0810-2317-3373_cartoon_of_a_little_girl_with_stomach_pain_clipart_image1.png?w=232&amp;h=300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 мальчика болит живот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736"/>
            <a:ext cx="7035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http://img-fotki.yandex.ru/get/4417/119528728.d98/0_a4fd6_27509765_XL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девочка плачет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714488"/>
            <a:ext cx="600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http://i049.radikal.ru/1006/a0/8f220a33f1b3t.jpg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мальчик в постели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928802"/>
            <a:ext cx="7143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http://umnie-roditeli.ru/upload/files/Ki85RgloI/Zdorovie.pdf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214554"/>
            <a:ext cx="857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http://spisok-literaturi.ru/cross/kategorii-gotovyh-crossvordov/zdorovyiy-obraz-zhizni/obschiy.html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кроссворд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500306"/>
            <a:ext cx="75009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http://www.happy-giraffe.ru/upload/userfiles/images/2012/02/24/8894921_m(2).jpg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зуб со щёткой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2786058"/>
            <a:ext cx="6429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0"/>
              </a:rPr>
              <a:t>http://www.graphicsbydezign.com/images/clip-art/human-heart-clip-art.jpg</a:t>
            </a:r>
            <a:r>
              <a:rPr lang="en-US" sz="1400" dirty="0" smtClean="0"/>
              <a:t> - </a:t>
            </a:r>
            <a:r>
              <a:rPr lang="ru-RU" sz="1400" dirty="0" smtClean="0"/>
              <a:t>сердце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3071810"/>
            <a:ext cx="735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http://www.liveinternet.ru/users/dichka1980/post222430539/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ожог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3357562"/>
            <a:ext cx="6858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http://arstyle.org/uploads/posts/2010-07/thumbs/1278753670_1263719183_5.jpg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турист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3643314"/>
            <a:ext cx="60722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http://www.coollady.ru/pic/0002/chesnok/10_1.jpg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чеснок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3929066"/>
            <a:ext cx="8143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http://img1.circlepad.com/users/000000000/YourHCGplatinum/images/680_544_waterdropleticon.jpg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капля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4286256"/>
            <a:ext cx="37862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http://www.lcmed.ru/manual/pit.jpg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режим дня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5720" y="4572008"/>
            <a:ext cx="650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http://sportizdorove.ru/zdorove-rebenka/zagadki-o-zdorove-dlya-detey-2.html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4929198"/>
            <a:ext cx="8429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http://www.snagabargain.com/wp-content/uploads/2012/09/How-To-Fix-A-Leaky-Bathtub-Or-Shower.gif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душ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5720" y="5214950"/>
            <a:ext cx="5929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http://www.clker.com/cliparts/X/2/E/z/x/F/orange-comb-hi.png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расчёска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5720" y="5500702"/>
            <a:ext cx="5929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http://32images.ru/uploads/posts/1352451733_kc4h2cnrtk3vd5v.jpeg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лук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5720" y="5786454"/>
            <a:ext cx="50720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http://pictures.ucoz.ru/_ph/3/418030431.png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девочка с зеркалом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5720" y="6072206"/>
            <a:ext cx="6715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1"/>
              </a:rPr>
              <a:t>http://img-fotki.yandex.ru/get/6304/159303434.79/0_7a461_26219d23_XL.jpg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девочка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5357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http://bestuzor.com/wp-content/uploads/2011/03/kosmmilo.jpg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мыло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642918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http://www.clipartoday.com/_thumbs/022/People/adolescents_child_200842_tnb.png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полотенце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8572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http://1.bp.blogspot.com/-ZyzYv5hBhxw/TiamOho4MnI/AAAAAAAACec/eB_XppkecOY/s1600/%25D0%259C%25D0%25BE%25D1%2587%25D0%25B0%25D0%25BB%25D0%25BA%25D0%25B01.jpg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мочалка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571612"/>
            <a:ext cx="6929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http://domsovkusom.ru/image/cache/data/geyzer/45014-500x500.jpg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носовой платок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857364"/>
            <a:ext cx="7429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http://062.ua/uploaded/Image/news/53bab9f2ca689ddf9619466b57a12bd0.jpg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зубная щётка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143116"/>
            <a:ext cx="4929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http://www.lenagold.ru/fon/clipart/b/body/bodypart53.jpg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зуб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428868"/>
            <a:ext cx="6357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http://img.cliparto.com/pic/xl/188592/3127848-stomatologist.jpg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стоматолог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714620"/>
            <a:ext cx="5429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http://images.happy-at-home.com/2012/06/vitamini.jpg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витамины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3000372"/>
            <a:ext cx="6786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http://900igr.net/datai/russkij-jazyk/CHislo-imeni-prilagatelnogo/0006-004-Y.png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молоко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3286124"/>
            <a:ext cx="52149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http://logopsi.ucoz.com/_fr/2/2092783.jpg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каша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3571876"/>
            <a:ext cx="5643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http://www.dollsbydiane.com/Hospital%201WW.png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больница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3857628"/>
            <a:ext cx="5929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http://www.clker.com/cliparts/z/i/T/h/E/k/thermometer-hi.png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градусник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4143380"/>
            <a:ext cx="7572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http://biomed-samara.ru/upload/medialibrary/d8e/d8e340175213c39b392c4e965220c5f3.jpg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йод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4429132"/>
            <a:ext cx="6143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http://1sportal.ru/admin/photo/img10745.jpg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стадион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5720" y="4714884"/>
            <a:ext cx="6786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http://activerain.com/image_store/uploads/2/4/0/5/4/ar124943902145042.jpg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бассейн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5000636"/>
            <a:ext cx="5643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http://www.clipartmountain.com/clipart4/tent3.gif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палатка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5720" y="5286388"/>
            <a:ext cx="7000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http://arstyle.org/uploads/posts/2010-07/thumbs/1278753670_1263719183_5.jpg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турист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5720" y="5572140"/>
            <a:ext cx="76438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http://img1.liveinternet.ru/images/attach/c/2/67/869/67869231_1292344697_15.png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Мойдодыр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5857892"/>
            <a:ext cx="8786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http://st.gdefon.ru/wallpapers_original/wallpapers/369897_zaryadka_deti_kaktus_1680x1050_(www.GdeFon.ru).jpg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зарядка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5720" y="6286520"/>
            <a:ext cx="7286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1"/>
              </a:rPr>
              <a:t>http://img0.liveinternet.ru/images/attach/c/1/62/151/62151960_55.gif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играют в мяч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357166"/>
            <a:ext cx="7000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http://landofart.ru/wp-content/uploads/2012/08/telezhka-560x485.png?9d7bd4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тележка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642918"/>
            <a:ext cx="857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http://dnz336.dnepredu.com/uploads/editor/2652/98139/sitepage_66/images/08046899_1.jpg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играют в мяч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928670"/>
            <a:ext cx="628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http://classroom.jc-schools.net/davisr/index_files/girlsfight.gif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девочки дерутся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214422"/>
            <a:ext cx="6929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http://festival.1september.ru/articles/528757/f_clip_image006.jpg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девочки лепят снеговика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50017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http://www.lenagold.ru/fon/clipart/l/luk3.html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лук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85736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hlinkClick r:id="rId7"/>
              </a:rPr>
              <a:t>http://www.lenagold.ru/fon/clipart/ch/chesn.html</a:t>
            </a:r>
            <a:r>
              <a:rPr lang="ru-RU" sz="1400" dirty="0" smtClean="0"/>
              <a:t> - чеснок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3000372"/>
            <a:ext cx="5000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http://best4school.ru/index.php?do=main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туристы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2143116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http://www.liveinternet.ru/journalshowcomments.php?jpostid=233527904&amp;journalid=4337340&amp;go=prev&amp;categ=1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девочка за партой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2571744"/>
            <a:ext cx="4000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http://www.google.ru/search?i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= учительница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2928934"/>
            <a:ext cx="8286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http://www.google.ru/malchik_na_sankakh%252F1-1-0-85%3B3543%3B3543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мальчики на санках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3571876"/>
            <a:ext cx="52307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http://forum.materinstvo.ru/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используемый клипарт в презентации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img-fotki.yandex.ru/get/6507/54833049.4d/0_99af9_3fba79cf_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28596" y="2786058"/>
            <a:ext cx="3714777" cy="3777739"/>
          </a:xfrm>
          <a:prstGeom prst="rect">
            <a:avLst/>
          </a:prstGeom>
          <a:noFill/>
        </p:spPr>
      </p:pic>
      <p:pic>
        <p:nvPicPr>
          <p:cNvPr id="2" name="Picture 1" descr="D:\мои документы\1342380754_teacher_vectors-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4000496" y="1214422"/>
            <a:ext cx="4281906" cy="5148279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57158" y="214290"/>
            <a:ext cx="37147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Нужно спину так держать,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ровненько стоять.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Люди смотрят не дыша: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Ох, осанка хороша!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 осанку береги —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Правильно сиди, ходи,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Пей побольше молока —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Кальций нужен нам всегда.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681566" y="214290"/>
            <a:ext cx="1149717" cy="1643074"/>
          </a:xfrm>
          <a:prstGeom prst="rect">
            <a:avLst/>
          </a:prstGeom>
          <a:noFill/>
        </p:spPr>
      </p:pic>
      <p:pic>
        <p:nvPicPr>
          <p:cNvPr id="8195" name="Picture 3" descr="D:\мои документы\untitledд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43372" y="1357298"/>
            <a:ext cx="1809751" cy="1357322"/>
          </a:xfrm>
          <a:prstGeom prst="rect">
            <a:avLst/>
          </a:prstGeom>
          <a:noFill/>
        </p:spPr>
      </p:pic>
      <p:pic>
        <p:nvPicPr>
          <p:cNvPr id="10" name="Picture 2" descr="D:\мои документы\1109-1-23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57488" y="3571876"/>
            <a:ext cx="1071570" cy="1275664"/>
          </a:xfrm>
          <a:prstGeom prst="rect">
            <a:avLst/>
          </a:prstGeom>
          <a:noFill/>
        </p:spPr>
      </p:pic>
      <p:pic>
        <p:nvPicPr>
          <p:cNvPr id="11" name="Рисунок 10" descr="90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2" name="~PP1531.WAV">
            <a:hlinkClick r:id="" action="ppaction://media"/>
          </p:cNvPr>
          <p:cNvPicPr>
            <a:picLocks noRot="1" noChangeAspect="1"/>
          </p:cNvPicPr>
          <p:nvPr>
            <a:wavAudioFile r:embed="rId1" name="~PP1531.WAV"/>
          </p:nvPr>
        </p:nvPicPr>
        <p:blipFill>
          <a:blip r:embed="rId11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57158" y="428604"/>
            <a:ext cx="57150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Солнце, воздух и вода 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Наши лучшие друзья.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ними будем мы дружить,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здоровыми нам быть.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3" descr="F:\картинки\клипарт\0_77150_8fc5eb67_orig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90" y="714356"/>
            <a:ext cx="1362074" cy="1031666"/>
          </a:xfrm>
          <a:prstGeom prst="rect">
            <a:avLst/>
          </a:prstGeom>
          <a:noFill/>
        </p:spPr>
      </p:pic>
      <p:pic>
        <p:nvPicPr>
          <p:cNvPr id="1026" name="Picture 2" descr="D:\мои документы\m7oNRdhjkQ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000240"/>
            <a:ext cx="8429684" cy="4500577"/>
          </a:xfrm>
          <a:prstGeom prst="rect">
            <a:avLst/>
          </a:prstGeom>
          <a:noFill/>
        </p:spPr>
      </p:pic>
      <p:pic>
        <p:nvPicPr>
          <p:cNvPr id="1028" name="Picture 4" descr="D:\мои документы\d38d3fcd60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48" y="3286124"/>
            <a:ext cx="4204816" cy="2870352"/>
          </a:xfrm>
          <a:prstGeom prst="rect">
            <a:avLst/>
          </a:prstGeom>
          <a:noFill/>
        </p:spPr>
      </p:pic>
      <p:pic>
        <p:nvPicPr>
          <p:cNvPr id="1029" name="Picture 5" descr="D:\мои документы\ad3e18e56a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57950" y="3092138"/>
            <a:ext cx="2275986" cy="1628329"/>
          </a:xfrm>
          <a:prstGeom prst="rect">
            <a:avLst/>
          </a:prstGeom>
          <a:noFill/>
        </p:spPr>
      </p:pic>
      <p:pic>
        <p:nvPicPr>
          <p:cNvPr id="7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9" name="Рисунок 8" descr="9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10" name="~PP225.WAV">
            <a:hlinkClick r:id="" action="ppaction://media"/>
          </p:cNvPr>
          <p:cNvPicPr>
            <a:picLocks noRot="1" noChangeAspect="1"/>
          </p:cNvPicPr>
          <p:nvPr>
            <a:wavAudioFile r:embed="rId1" name="~PP225.WAV"/>
          </p:nvPr>
        </p:nvPicPr>
        <p:blipFill>
          <a:blip r:embed="rId10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428596" y="500042"/>
            <a:ext cx="49292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 любим свой бассейн,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Плавать обожаем все.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Приходите, всех зовем—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Дружно вместе поплывем.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D:\мои документы\f8d3bb6bd6fe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285992"/>
            <a:ext cx="8215370" cy="3860489"/>
          </a:xfrm>
          <a:prstGeom prst="rect">
            <a:avLst/>
          </a:prstGeom>
          <a:noFill/>
        </p:spPr>
      </p:pic>
      <p:pic>
        <p:nvPicPr>
          <p:cNvPr id="8" name="Picture 1" descr="D:\мои документы\bd91a81255f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0958" y="214290"/>
            <a:ext cx="1330326" cy="1901184"/>
          </a:xfrm>
          <a:prstGeom prst="rect">
            <a:avLst/>
          </a:prstGeom>
          <a:noFill/>
        </p:spPr>
      </p:pic>
      <p:pic>
        <p:nvPicPr>
          <p:cNvPr id="6" name="Рисунок 5" descr="90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884368" y="5589240"/>
            <a:ext cx="980728" cy="980728"/>
          </a:xfrm>
          <a:prstGeom prst="rect">
            <a:avLst/>
          </a:prstGeom>
        </p:spPr>
      </p:pic>
      <p:pic>
        <p:nvPicPr>
          <p:cNvPr id="7" name="~PP636.WAV">
            <a:hlinkClick r:id="" action="ppaction://media"/>
          </p:cNvPr>
          <p:cNvPicPr>
            <a:picLocks noRot="1" noChangeAspect="1"/>
          </p:cNvPicPr>
          <p:nvPr>
            <a:wavAudioFile r:embed="rId1" name="~PP636.WAV"/>
          </p:nvPr>
        </p:nvPicPr>
        <p:blipFill>
          <a:blip r:embed="rId7" cstate="print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1261</Words>
  <Application>Microsoft Office PowerPoint</Application>
  <PresentationFormat>Экран (4:3)</PresentationFormat>
  <Paragraphs>330</Paragraphs>
  <Slides>68</Slides>
  <Notes>0</Notes>
  <HiddenSlides>0</HiddenSlides>
  <MMClips>72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0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146</cp:revision>
  <dcterms:created xsi:type="dcterms:W3CDTF">2013-07-11T07:29:33Z</dcterms:created>
  <dcterms:modified xsi:type="dcterms:W3CDTF">2013-08-21T14:48:48Z</dcterms:modified>
</cp:coreProperties>
</file>