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3" r:id="rId4"/>
    <p:sldId id="258" r:id="rId5"/>
    <p:sldId id="259" r:id="rId6"/>
    <p:sldId id="295" r:id="rId7"/>
    <p:sldId id="260" r:id="rId8"/>
    <p:sldId id="304" r:id="rId9"/>
    <p:sldId id="261" r:id="rId10"/>
    <p:sldId id="262" r:id="rId11"/>
    <p:sldId id="296" r:id="rId12"/>
    <p:sldId id="263" r:id="rId13"/>
    <p:sldId id="305" r:id="rId14"/>
    <p:sldId id="264" r:id="rId15"/>
    <p:sldId id="265" r:id="rId16"/>
    <p:sldId id="297" r:id="rId17"/>
    <p:sldId id="266" r:id="rId18"/>
    <p:sldId id="267" r:id="rId19"/>
    <p:sldId id="268" r:id="rId20"/>
    <p:sldId id="298" r:id="rId21"/>
    <p:sldId id="269" r:id="rId22"/>
    <p:sldId id="306" r:id="rId23"/>
    <p:sldId id="270" r:id="rId24"/>
    <p:sldId id="271" r:id="rId25"/>
    <p:sldId id="299" r:id="rId26"/>
    <p:sldId id="272" r:id="rId27"/>
    <p:sldId id="307" r:id="rId28"/>
    <p:sldId id="273" r:id="rId29"/>
    <p:sldId id="274" r:id="rId30"/>
    <p:sldId id="300" r:id="rId31"/>
    <p:sldId id="276" r:id="rId32"/>
    <p:sldId id="277" r:id="rId33"/>
    <p:sldId id="301" r:id="rId34"/>
    <p:sldId id="278" r:id="rId35"/>
    <p:sldId id="279" r:id="rId36"/>
    <p:sldId id="302" r:id="rId37"/>
    <p:sldId id="280" r:id="rId38"/>
    <p:sldId id="308" r:id="rId39"/>
    <p:sldId id="281" r:id="rId40"/>
    <p:sldId id="275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309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ipe/>
      </p:transition>
    </mc:Choice>
    <mc:Fallback>
      <p:transition advClick="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ipe/>
      </p:transition>
    </mc:Choice>
    <mc:Fallback>
      <p:transition advClick="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ipe/>
      </p:transition>
    </mc:Choice>
    <mc:Fallback>
      <p:transition advClick="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ipe/>
      </p:transition>
    </mc:Choice>
    <mc:Fallback>
      <p:transition advClick="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ipe/>
      </p:transition>
    </mc:Choice>
    <mc:Fallback>
      <p:transition advClick="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ipe/>
      </p:transition>
    </mc:Choice>
    <mc:Fallback>
      <p:transition advClick="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ipe/>
      </p:transition>
    </mc:Choice>
    <mc:Fallback>
      <p:transition advClick="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ipe/>
      </p:transition>
    </mc:Choice>
    <mc:Fallback>
      <p:transition advClick="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ipe/>
      </p:transition>
    </mc:Choice>
    <mc:Fallback>
      <p:transition advClick="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ipe/>
      </p:transition>
    </mc:Choice>
    <mc:Fallback>
      <p:transition advClick="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:wipe/>
      </p:transition>
    </mc:Choice>
    <mc:Fallback>
      <p:transition advClick="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 advClick="0">
        <p:wipe/>
      </p:transition>
    </mc:Choice>
    <mc:Fallback>
      <p:transition advClick="0">
        <p:wip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3447727"/>
            <a:ext cx="56166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Monotype Corsiva" panose="03010101010201010101" pitchFamily="66" charset="0"/>
              </a:rPr>
              <a:t>Конкурс зимних поделок </a:t>
            </a:r>
          </a:p>
          <a:p>
            <a:pPr algn="ctr"/>
            <a:r>
              <a:rPr lang="ru-RU" sz="4800" b="1" dirty="0" smtClean="0">
                <a:latin typeface="Monotype Corsiva" panose="03010101010201010101" pitchFamily="66" charset="0"/>
              </a:rPr>
              <a:t>«Подарок для ёлки»</a:t>
            </a:r>
            <a:endParaRPr lang="ru-RU" sz="4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339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Bar dir="vert"/>
      </p:transition>
    </mc:Choice>
    <mc:Fallback>
      <p:transition spd="slow" advClick="0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" y="0"/>
            <a:ext cx="9136241" cy="6891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4" b="4468"/>
          <a:stretch/>
        </p:blipFill>
        <p:spPr>
          <a:xfrm>
            <a:off x="611560" y="404664"/>
            <a:ext cx="4572000" cy="5976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3217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5270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" t="2199" r="16289" b="2130"/>
          <a:stretch/>
        </p:blipFill>
        <p:spPr>
          <a:xfrm>
            <a:off x="539552" y="764704"/>
            <a:ext cx="6077739" cy="5515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8700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Bar dir="vert"/>
      </p:transition>
    </mc:Choice>
    <mc:Fallback>
      <p:transition spd="slow" advClick="0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42" y="0"/>
            <a:ext cx="9173209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2" b="7491"/>
          <a:stretch/>
        </p:blipFill>
        <p:spPr>
          <a:xfrm>
            <a:off x="539552" y="476672"/>
            <a:ext cx="4752528" cy="5869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9889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circle/>
      </p:transition>
    </mc:Choice>
    <mc:Fallback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0157" cy="69468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t="5011" r="11222" b="4912"/>
          <a:stretch/>
        </p:blipFill>
        <p:spPr>
          <a:xfrm>
            <a:off x="1619672" y="908720"/>
            <a:ext cx="7107810" cy="5618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867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0" y="0"/>
            <a:ext cx="9198300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" t="10035" r="3196" b="3230"/>
          <a:stretch/>
        </p:blipFill>
        <p:spPr>
          <a:xfrm>
            <a:off x="611560" y="476672"/>
            <a:ext cx="4298623" cy="5948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75232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Bar dir="vert"/>
      </p:transition>
    </mc:Choice>
    <mc:Fallback>
      <p:transition spd="slow" advClick="0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34"/>
            <a:ext cx="9144000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4" b="7354"/>
          <a:stretch/>
        </p:blipFill>
        <p:spPr>
          <a:xfrm>
            <a:off x="3779912" y="692696"/>
            <a:ext cx="4572000" cy="5552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8219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2"/>
            <a:ext cx="9144000" cy="688355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1" t="3574" r="20309" b="4742"/>
          <a:stretch/>
        </p:blipFill>
        <p:spPr>
          <a:xfrm>
            <a:off x="1763688" y="80121"/>
            <a:ext cx="3528392" cy="6648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1154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3" y="0"/>
            <a:ext cx="9212151" cy="688233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38488" r="13711" b="6529"/>
          <a:stretch/>
        </p:blipFill>
        <p:spPr>
          <a:xfrm>
            <a:off x="2267744" y="692696"/>
            <a:ext cx="4343523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9554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3" y="0"/>
            <a:ext cx="9173209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5" b="10378"/>
          <a:stretch/>
        </p:blipFill>
        <p:spPr>
          <a:xfrm>
            <a:off x="3563888" y="650351"/>
            <a:ext cx="5004048" cy="5530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1177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Bar dir="vert"/>
      </p:transition>
    </mc:Choice>
    <mc:Fallback>
      <p:transition spd="slow" advClick="0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3209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6" b="8728"/>
          <a:stretch/>
        </p:blipFill>
        <p:spPr>
          <a:xfrm>
            <a:off x="683568" y="476672"/>
            <a:ext cx="4572000" cy="5910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2149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Bar dir="vert"/>
      </p:transition>
    </mc:Choice>
    <mc:Fallback>
      <p:transition spd="slow" advClick="0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209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6632"/>
            <a:ext cx="4446240" cy="6669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5003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Bar dir="vert"/>
      </p:transition>
    </mc:Choice>
    <mc:Fallback>
      <p:transition spd="slow" advClick="0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t="14157" r="15178"/>
          <a:stretch/>
        </p:blipFill>
        <p:spPr>
          <a:xfrm>
            <a:off x="4716016" y="476672"/>
            <a:ext cx="3704735" cy="5887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3646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Bar dir="vert"/>
      </p:transition>
    </mc:Choice>
    <mc:Fallback>
      <p:transition spd="slow" advClick="0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3209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r="14020"/>
          <a:stretch/>
        </p:blipFill>
        <p:spPr>
          <a:xfrm>
            <a:off x="1055801" y="381000"/>
            <a:ext cx="6806153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4200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16082" b="6942"/>
          <a:stretch/>
        </p:blipFill>
        <p:spPr>
          <a:xfrm>
            <a:off x="1691680" y="619867"/>
            <a:ext cx="5216483" cy="5587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687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" y="18853"/>
            <a:ext cx="9139802" cy="68548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4" b="4605"/>
          <a:stretch/>
        </p:blipFill>
        <p:spPr>
          <a:xfrm>
            <a:off x="3995936" y="548680"/>
            <a:ext cx="4572000" cy="577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1478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3989" cy="68522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t="9987" r="17112" b="10374"/>
          <a:stretch/>
        </p:blipFill>
        <p:spPr>
          <a:xfrm>
            <a:off x="1300899" y="908720"/>
            <a:ext cx="6278252" cy="4854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7518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Bar dir="vert"/>
      </p:transition>
    </mc:Choice>
    <mc:Fallback>
      <p:transition spd="slow" advClick="0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" y="0"/>
            <a:ext cx="917321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" t="18556" r="23058" b="4605"/>
          <a:stretch/>
        </p:blipFill>
        <p:spPr>
          <a:xfrm>
            <a:off x="4572000" y="620688"/>
            <a:ext cx="3960440" cy="5647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00915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33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t="7203" r="17835"/>
          <a:stretch/>
        </p:blipFill>
        <p:spPr>
          <a:xfrm>
            <a:off x="611560" y="548680"/>
            <a:ext cx="5712643" cy="5656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4797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5433" cy="687814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6" r="2532" b="8728"/>
          <a:stretch/>
        </p:blipFill>
        <p:spPr>
          <a:xfrm>
            <a:off x="611560" y="332656"/>
            <a:ext cx="5013292" cy="5986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4331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circle/>
      </p:transition>
    </mc:Choice>
    <mc:Fallback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341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1" t="15395" r="15155" b="11752"/>
          <a:stretch/>
        </p:blipFill>
        <p:spPr>
          <a:xfrm>
            <a:off x="4644008" y="404664"/>
            <a:ext cx="3896914" cy="61286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48175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Bar dir="vert"/>
      </p:transition>
    </mc:Choice>
    <mc:Fallback>
      <p:transition spd="slow" advClick="0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" y="0"/>
            <a:ext cx="9173210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" t="3161" r="5670" b="4880"/>
          <a:stretch/>
        </p:blipFill>
        <p:spPr>
          <a:xfrm>
            <a:off x="2267744" y="260648"/>
            <a:ext cx="4044099" cy="6306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1147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3209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6" b="9278"/>
          <a:stretch/>
        </p:blipFill>
        <p:spPr>
          <a:xfrm>
            <a:off x="1979712" y="908720"/>
            <a:ext cx="5022304" cy="5146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6118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3209" cy="685800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9" b="4741"/>
          <a:stretch/>
        </p:blipFill>
        <p:spPr>
          <a:xfrm>
            <a:off x="3203848" y="476672"/>
            <a:ext cx="5503540" cy="5951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59104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9354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4420" r="7732"/>
          <a:stretch/>
        </p:blipFill>
        <p:spPr>
          <a:xfrm>
            <a:off x="467544" y="651261"/>
            <a:ext cx="7758260" cy="5826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50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Bar dir="vert"/>
      </p:transition>
    </mc:Choice>
    <mc:Fallback>
      <p:transition spd="slow" advClick="0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7156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" t="12785" r="13093" b="5292"/>
          <a:stretch/>
        </p:blipFill>
        <p:spPr>
          <a:xfrm>
            <a:off x="4572000" y="404664"/>
            <a:ext cx="3945632" cy="6060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5818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29" y="0"/>
            <a:ext cx="9206616" cy="688677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" t="2062" r="10928" b="2817"/>
          <a:stretch/>
        </p:blipFill>
        <p:spPr>
          <a:xfrm>
            <a:off x="971600" y="476672"/>
            <a:ext cx="6820731" cy="5756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2406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circle/>
      </p:transition>
    </mc:Choice>
    <mc:Fallback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6671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t="13608" r="12474" b="5292"/>
          <a:stretch/>
        </p:blipFill>
        <p:spPr>
          <a:xfrm>
            <a:off x="3563888" y="330250"/>
            <a:ext cx="4104456" cy="6225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3620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Bar dir="vert"/>
      </p:transition>
    </mc:Choice>
    <mc:Fallback>
      <p:transition spd="slow" advClick="0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3209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" t="10862" r="16495"/>
          <a:stretch/>
        </p:blipFill>
        <p:spPr>
          <a:xfrm>
            <a:off x="899592" y="908720"/>
            <a:ext cx="7324626" cy="5433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4894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" y="0"/>
            <a:ext cx="9109485" cy="689018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5" b="9279"/>
          <a:stretch/>
        </p:blipFill>
        <p:spPr>
          <a:xfrm>
            <a:off x="1907704" y="1052736"/>
            <a:ext cx="5143500" cy="5495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4673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Bar dir="vert"/>
      </p:transition>
    </mc:Choice>
    <mc:Fallback>
      <p:transition spd="slow" advClick="0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26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7" t="2256" r="17732" b="4032"/>
          <a:stretch/>
        </p:blipFill>
        <p:spPr>
          <a:xfrm>
            <a:off x="1545996" y="518474"/>
            <a:ext cx="5976594" cy="5712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810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0049" cy="687893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5" r="3082" b="11065"/>
          <a:stretch/>
        </p:blipFill>
        <p:spPr>
          <a:xfrm>
            <a:off x="1763688" y="608420"/>
            <a:ext cx="5509606" cy="5490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7881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5269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5" t="1791" r="18660" b="5889"/>
          <a:stretch/>
        </p:blipFill>
        <p:spPr>
          <a:xfrm>
            <a:off x="395535" y="548680"/>
            <a:ext cx="5975289" cy="5915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3877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Bar dir="vert"/>
      </p:transition>
    </mc:Choice>
    <mc:Fallback>
      <p:transition spd="slow" advClick="0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62" y="0"/>
            <a:ext cx="9186727" cy="687370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4374232" cy="6561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3954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Bar dir="vert"/>
      </p:transition>
    </mc:Choice>
    <mc:Fallback>
      <p:transition spd="slow" advClick="0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7369" cy="68755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" t="5773" r="15773" b="8179"/>
          <a:stretch/>
        </p:blipFill>
        <p:spPr>
          <a:xfrm>
            <a:off x="395536" y="188640"/>
            <a:ext cx="3888432" cy="6473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11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circle/>
      </p:transition>
    </mc:Choice>
    <mc:Fallback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015" cy="684225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3" b="4193"/>
          <a:stretch/>
        </p:blipFill>
        <p:spPr>
          <a:xfrm>
            <a:off x="395536" y="332656"/>
            <a:ext cx="5143500" cy="6061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5877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21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" t="25842" r="7525" b="13402"/>
          <a:stretch/>
        </p:blipFill>
        <p:spPr>
          <a:xfrm>
            <a:off x="3347864" y="620688"/>
            <a:ext cx="5210562" cy="5549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945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circle/>
      </p:transition>
    </mc:Choice>
    <mc:Fallback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6958" cy="69468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9" b="11065"/>
          <a:stretch/>
        </p:blipFill>
        <p:spPr>
          <a:xfrm>
            <a:off x="539552" y="355556"/>
            <a:ext cx="5400600" cy="6087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7168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Bar dir="vert"/>
      </p:transition>
    </mc:Choice>
    <mc:Fallback>
      <p:transition spd="slow" advClick="0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" y="0"/>
            <a:ext cx="9162830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2" t="3573" r="3608" b="5292"/>
          <a:stretch/>
        </p:blipFill>
        <p:spPr>
          <a:xfrm>
            <a:off x="633264" y="245097"/>
            <a:ext cx="7711126" cy="6249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1548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3209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8" b="12028"/>
          <a:stretch/>
        </p:blipFill>
        <p:spPr>
          <a:xfrm>
            <a:off x="3491880" y="692696"/>
            <a:ext cx="5040560" cy="5456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575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Bar dir="vert"/>
      </p:transition>
    </mc:Choice>
    <mc:Fallback>
      <p:transition spd="slow" advClick="0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3209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0" b="3367"/>
          <a:stretch/>
        </p:blipFill>
        <p:spPr>
          <a:xfrm>
            <a:off x="683568" y="476672"/>
            <a:ext cx="5143500" cy="5920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3001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3209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9" t="4124" r="10046" b="4329"/>
          <a:stretch/>
        </p:blipFill>
        <p:spPr>
          <a:xfrm>
            <a:off x="467544" y="282804"/>
            <a:ext cx="4044099" cy="6278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5769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Bar dir="vert"/>
      </p:transition>
    </mc:Choice>
    <mc:Fallback>
      <p:transition spd="slow" advClick="0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6" y="25924"/>
            <a:ext cx="9211879" cy="687996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t="24330" r="5830" b="2956"/>
          <a:stretch/>
        </p:blipFill>
        <p:spPr>
          <a:xfrm>
            <a:off x="1691680" y="476672"/>
            <a:ext cx="5307528" cy="5861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2471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3209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2" t="2719" r="11488" b="2177"/>
          <a:stretch/>
        </p:blipFill>
        <p:spPr>
          <a:xfrm>
            <a:off x="395536" y="404664"/>
            <a:ext cx="6202837" cy="5797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9000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209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t="4796" r="16923" b="2073"/>
          <a:stretch/>
        </p:blipFill>
        <p:spPr>
          <a:xfrm>
            <a:off x="2339752" y="678939"/>
            <a:ext cx="6129161" cy="5660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3225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Bar dir="vert"/>
      </p:transition>
    </mc:Choice>
    <mc:Fallback>
      <p:transition spd="slow" advClick="0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3209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5"/>
          <a:stretch/>
        </p:blipFill>
        <p:spPr>
          <a:xfrm>
            <a:off x="1619672" y="614369"/>
            <a:ext cx="5503540" cy="5734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695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Bar dir="vert"/>
      </p:transition>
    </mc:Choice>
    <mc:Fallback>
      <p:transition spd="slow" advClick="0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3209" cy="685800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5" t="9532" r="2130" b="8890"/>
          <a:stretch/>
        </p:blipFill>
        <p:spPr>
          <a:xfrm>
            <a:off x="899592" y="1268760"/>
            <a:ext cx="7352907" cy="5147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321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5" y="1"/>
            <a:ext cx="9130055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" t="7649"/>
          <a:stretch/>
        </p:blipFill>
        <p:spPr>
          <a:xfrm>
            <a:off x="251520" y="404664"/>
            <a:ext cx="8606672" cy="6009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5661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4568" cy="68671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" t="6685"/>
          <a:stretch/>
        </p:blipFill>
        <p:spPr>
          <a:xfrm>
            <a:off x="323528" y="404664"/>
            <a:ext cx="8672660" cy="6122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6491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0">
        <p14:reveal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3524"/>
            <a:ext cx="9180512" cy="6970375"/>
          </a:xfrm>
        </p:spPr>
      </p:pic>
      <p:sp>
        <p:nvSpPr>
          <p:cNvPr id="5" name="TextBox 4"/>
          <p:cNvSpPr txBox="1"/>
          <p:nvPr/>
        </p:nvSpPr>
        <p:spPr>
          <a:xfrm>
            <a:off x="1475656" y="1196752"/>
            <a:ext cx="47525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Monotype Corsiva" panose="03010101010201010101" pitchFamily="66" charset="0"/>
              </a:rPr>
              <a:t>Благодарим всех родителей и воспитанников за активное участие! </a:t>
            </a:r>
          </a:p>
          <a:p>
            <a:pPr algn="ctr"/>
            <a:r>
              <a:rPr lang="ru-RU" sz="3600" dirty="0" smtClean="0">
                <a:latin typeface="Monotype Corsiva" panose="03010101010201010101" pitchFamily="66" charset="0"/>
              </a:rPr>
              <a:t> Желаем вам и в дальнейшем творческих успехов!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255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>
        <p14:reveal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59"/>
            <a:ext cx="9144000" cy="688355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9" b="3780"/>
          <a:stretch/>
        </p:blipFill>
        <p:spPr>
          <a:xfrm>
            <a:off x="827584" y="476672"/>
            <a:ext cx="5143500" cy="5891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3985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Bar dir="vert"/>
      </p:transition>
    </mc:Choice>
    <mc:Fallback>
      <p:transition spd="slow" advClick="0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7" y="0"/>
            <a:ext cx="9154397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33" y="260648"/>
            <a:ext cx="4254219" cy="6381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5319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Bar dir="vert"/>
      </p:transition>
    </mc:Choice>
    <mc:Fallback>
      <p:transition spd="slow" advClick="0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t="29140" r="5810" b="4743"/>
          <a:stretch/>
        </p:blipFill>
        <p:spPr>
          <a:xfrm>
            <a:off x="754144" y="548680"/>
            <a:ext cx="5194169" cy="569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8771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Bar dir="vert"/>
      </p:transition>
    </mc:Choice>
    <mc:Fallback>
      <p:transition spd="slow" advClick="0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2818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5" b="15601"/>
          <a:stretch/>
        </p:blipFill>
        <p:spPr>
          <a:xfrm>
            <a:off x="1907704" y="429057"/>
            <a:ext cx="5112568" cy="5787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8192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Bar dir="vert"/>
      </p:transition>
    </mc:Choice>
    <mc:Fallback>
      <p:transition spd="slow" advClick="0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26</Words>
  <Application>Microsoft Office PowerPoint</Application>
  <PresentationFormat>Экран (4:3)</PresentationFormat>
  <Paragraphs>4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</dc:creator>
  <cp:lastModifiedBy>12</cp:lastModifiedBy>
  <cp:revision>14</cp:revision>
  <dcterms:created xsi:type="dcterms:W3CDTF">2020-01-09T12:55:19Z</dcterms:created>
  <dcterms:modified xsi:type="dcterms:W3CDTF">2020-01-13T11:55:20Z</dcterms:modified>
</cp:coreProperties>
</file>