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8" r:id="rId9"/>
    <p:sldId id="269" r:id="rId10"/>
    <p:sldId id="270" r:id="rId11"/>
    <p:sldId id="267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3803" autoAdjust="0"/>
  </p:normalViewPr>
  <p:slideViewPr>
    <p:cSldViewPr>
      <p:cViewPr varScale="1">
        <p:scale>
          <a:sx n="85" d="100"/>
          <a:sy n="8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Домашние птицы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1027" name="Picture 3" descr="C:\Documents and Settings\Наташа\Рабочий стол\cesarki-i-cesarj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19252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таша\Рабочий стол\kakie-byvayut-ptitsy-i-gde-oni-jivut-dlya-detey-22908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68" cy="4643446"/>
          </a:xfrm>
          <a:prstGeom prst="rect">
            <a:avLst/>
          </a:prstGeom>
          <a:noFill/>
        </p:spPr>
      </p:pic>
      <p:pic>
        <p:nvPicPr>
          <p:cNvPr id="2" name="Picture 2" descr="C:\Documents and Settings\Наташа\Рабочий стол\huehner-fuettern-gro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2" y="3143248"/>
            <a:ext cx="4833938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Наташа\Рабочий стол\7-kakuyu_polyzu_prinosyat_domashnie_pticy.ppt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5072066" cy="4525962"/>
          </a:xfrm>
          <a:prstGeom prst="rect">
            <a:avLst/>
          </a:prstGeom>
          <a:noFill/>
        </p:spPr>
      </p:pic>
      <p:pic>
        <p:nvPicPr>
          <p:cNvPr id="12291" name="Picture 3" descr="C:\Documents and Settings\Наташа\Рабочий стол\perlengkapan-bisnis-peternakan-ay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8976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Наташа\Рабочий стол\SC562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4500570"/>
          </a:xfrm>
          <a:prstGeom prst="rect">
            <a:avLst/>
          </a:prstGeom>
          <a:noFill/>
        </p:spPr>
      </p:pic>
      <p:pic>
        <p:nvPicPr>
          <p:cNvPr id="11267" name="Picture 3" descr="C:\Documents and Settings\Наташа\Рабочий стол\Broiler-Elterntierhaltung-broiler-breeder-management-Big-Dutch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2857496"/>
            <a:ext cx="5400675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Наташа\Рабочий стол\6327_o6595829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6762" cy="2792414"/>
          </a:xfrm>
          <a:prstGeom prst="rect">
            <a:avLst/>
          </a:prstGeom>
          <a:noFill/>
        </p:spPr>
      </p:pic>
      <p:pic>
        <p:nvPicPr>
          <p:cNvPr id="14339" name="Picture 3" descr="C:\Documents and Settings\Наташа\Рабочий стол\68429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2843491" cy="3000396"/>
          </a:xfrm>
          <a:prstGeom prst="rect">
            <a:avLst/>
          </a:prstGeom>
          <a:noFill/>
        </p:spPr>
      </p:pic>
      <p:pic>
        <p:nvPicPr>
          <p:cNvPr id="14340" name="Picture 4" descr="C:\Documents and Settings\Наташа\Рабочий стол\14110312013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809866" y="3262308"/>
            <a:ext cx="3810001" cy="2857501"/>
          </a:xfrm>
          <a:prstGeom prst="rect">
            <a:avLst/>
          </a:prstGeom>
          <a:noFill/>
        </p:spPr>
      </p:pic>
      <p:pic>
        <p:nvPicPr>
          <p:cNvPr id="14341" name="Picture 5" descr="C:\Documents and Settings\Наташа\Рабочий стол\6a4952891f75c814a0ade94981a20324_1394363226_604_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0"/>
            <a:ext cx="4019559" cy="2786058"/>
          </a:xfrm>
          <a:prstGeom prst="rect">
            <a:avLst/>
          </a:prstGeom>
          <a:noFill/>
        </p:spPr>
      </p:pic>
      <p:pic>
        <p:nvPicPr>
          <p:cNvPr id="14342" name="Picture 6" descr="C:\Documents and Settings\Наташа\Рабочий стол\mon_sorbet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500306"/>
            <a:ext cx="3286116" cy="4123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таша\Рабочий стол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7262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Наташа\Рабочий стол\fertile-chicken..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9925" y="2714625"/>
            <a:ext cx="5934075" cy="4143375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ша\Рабочий стол\img1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000627" cy="332184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таша\Рабочий стол\img1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286808" cy="56499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Наташа\Рабочий стол\Peking-duck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8" cy="3804685"/>
          </a:xfrm>
          <a:prstGeom prst="rect">
            <a:avLst/>
          </a:prstGeom>
          <a:noFill/>
        </p:spPr>
      </p:pic>
      <p:pic>
        <p:nvPicPr>
          <p:cNvPr id="5123" name="Picture 3" descr="C:\Documents and Settings\Наташа\Рабочий стол\duck_family_470x29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14752"/>
            <a:ext cx="550072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Наташа\Рабочий стол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320236" cy="4525962"/>
          </a:xfrm>
          <a:prstGeom prst="rect">
            <a:avLst/>
          </a:prstGeom>
          <a:noFill/>
        </p:spPr>
      </p:pic>
      <p:pic>
        <p:nvPicPr>
          <p:cNvPr id="6147" name="Picture 3" descr="C:\Documents and Settings\Наташа\Рабочий стол\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57628"/>
            <a:ext cx="5000625" cy="310514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Наташа\Рабочий стол\139468302122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Наташа\Рабочий стол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84" cy="4734371"/>
          </a:xfrm>
          <a:prstGeom prst="rect">
            <a:avLst/>
          </a:prstGeom>
          <a:noFill/>
        </p:spPr>
      </p:pic>
      <p:pic>
        <p:nvPicPr>
          <p:cNvPr id="7172" name="Picture 4" descr="C:\Documents and Settings\Наташа\Рабочий стол\f84b8a8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000372"/>
            <a:ext cx="4286280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Курица - наседка</a:t>
            </a:r>
            <a:endParaRPr lang="ru-RU" dirty="0"/>
          </a:p>
        </p:txBody>
      </p:sp>
      <p:pic>
        <p:nvPicPr>
          <p:cNvPr id="13315" name="Picture 3" descr="C:\Documents and Settings\Наташа\Рабочий стол\143091218112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0736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А вот и мы!!!</a:t>
            </a:r>
            <a:endParaRPr lang="ru-RU" dirty="0"/>
          </a:p>
        </p:txBody>
      </p:sp>
      <p:pic>
        <p:nvPicPr>
          <p:cNvPr id="15362" name="Picture 2" descr="C:\Documents and Settings\Наташа\Рабочий стол\oboik.ru_293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2960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15</Words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Курица - наседка</vt:lpstr>
      <vt:lpstr>            А вот и мы!!!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Хорошевский д/с    Ржевского района  Тверской области</dc:title>
  <cp:lastModifiedBy>Вера</cp:lastModifiedBy>
  <cp:revision>26</cp:revision>
  <dcterms:modified xsi:type="dcterms:W3CDTF">2019-10-27T13:48:38Z</dcterms:modified>
</cp:coreProperties>
</file>