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58" r:id="rId5"/>
    <p:sldId id="275" r:id="rId6"/>
    <p:sldId id="259" r:id="rId7"/>
    <p:sldId id="277" r:id="rId8"/>
    <p:sldId id="276" r:id="rId9"/>
    <p:sldId id="278" r:id="rId10"/>
    <p:sldId id="279" r:id="rId11"/>
    <p:sldId id="260" r:id="rId12"/>
    <p:sldId id="261" r:id="rId13"/>
    <p:sldId id="262" r:id="rId14"/>
    <p:sldId id="263" r:id="rId15"/>
    <p:sldId id="282" r:id="rId16"/>
    <p:sldId id="281" r:id="rId17"/>
    <p:sldId id="283" r:id="rId18"/>
    <p:sldId id="280" r:id="rId19"/>
    <p:sldId id="264" r:id="rId20"/>
    <p:sldId id="265" r:id="rId21"/>
    <p:sldId id="266" r:id="rId22"/>
    <p:sldId id="284" r:id="rId23"/>
    <p:sldId id="285" r:id="rId24"/>
    <p:sldId id="286" r:id="rId25"/>
    <p:sldId id="287" r:id="rId26"/>
    <p:sldId id="267" r:id="rId27"/>
    <p:sldId id="268" r:id="rId28"/>
    <p:sldId id="269" r:id="rId29"/>
    <p:sldId id="270" r:id="rId30"/>
    <p:sldId id="271" r:id="rId31"/>
    <p:sldId id="288" r:id="rId32"/>
    <p:sldId id="292" r:id="rId33"/>
    <p:sldId id="272" r:id="rId34"/>
    <p:sldId id="291" r:id="rId35"/>
    <p:sldId id="290" r:id="rId36"/>
    <p:sldId id="294" r:id="rId37"/>
    <p:sldId id="293" r:id="rId38"/>
    <p:sldId id="289" r:id="rId39"/>
    <p:sldId id="273" r:id="rId40"/>
    <p:sldId id="295" r:id="rId41"/>
    <p:sldId id="297" r:id="rId42"/>
    <p:sldId id="298" r:id="rId43"/>
    <p:sldId id="299" r:id="rId44"/>
    <p:sldId id="296" r:id="rId45"/>
    <p:sldId id="300" r:id="rId46"/>
    <p:sldId id="301" r:id="rId47"/>
    <p:sldId id="302" r:id="rId48"/>
    <p:sldId id="303" r:id="rId49"/>
    <p:sldId id="305" r:id="rId50"/>
    <p:sldId id="304" r:id="rId51"/>
    <p:sldId id="307" r:id="rId52"/>
    <p:sldId id="306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99" y="404664"/>
            <a:ext cx="8678471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5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" y="0"/>
            <a:ext cx="9220354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69960"/>
            <a:ext cx="5016030" cy="6688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516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14:shred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0735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57626"/>
            <a:ext cx="4896544" cy="652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822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" y="0"/>
            <a:ext cx="9225089" cy="688992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6644"/>
            <a:ext cx="4860032" cy="6480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9096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1" y="0"/>
            <a:ext cx="9198284" cy="69468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16632"/>
            <a:ext cx="7680853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819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818" cy="686930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3251"/>
            <a:ext cx="4896544" cy="652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5324309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" y="-25857"/>
            <a:ext cx="9130870" cy="68741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89035"/>
            <a:ext cx="5022718" cy="6696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8355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4148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968552" cy="6624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4869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9" y="1700809"/>
            <a:ext cx="6612224" cy="4959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2859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968552" cy="6624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954346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9943" cy="685800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04507"/>
            <a:ext cx="4828102" cy="6437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0410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shred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8256"/>
            <a:ext cx="9180512" cy="687625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57949"/>
            <a:ext cx="4824536" cy="6432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7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" y="0"/>
            <a:ext cx="9139943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8" r="20994"/>
          <a:stretch/>
        </p:blipFill>
        <p:spPr>
          <a:xfrm>
            <a:off x="251520" y="188640"/>
            <a:ext cx="4752528" cy="6478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3777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1439" cy="687003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88640"/>
            <a:ext cx="4840002" cy="645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0893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0703" cy="687518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914546" cy="6552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180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5387" cy="68859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20"/>
            <a:ext cx="7680853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69948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341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20" y="188639"/>
            <a:ext cx="4795028" cy="6393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5789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95935" y="260646"/>
            <a:ext cx="4840001" cy="6453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6849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0" y="-45596"/>
            <a:ext cx="9154990" cy="689992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811108" cy="6414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8408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728" cy="69468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6631"/>
            <a:ext cx="4896544" cy="652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492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4148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644008" cy="6192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0572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242460" cy="70388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68760"/>
            <a:ext cx="7157175" cy="5367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551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5" y="0"/>
            <a:ext cx="9153365" cy="685800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9635"/>
            <a:ext cx="4977793" cy="6638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0837486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0157" cy="69468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17727"/>
          <a:stretch/>
        </p:blipFill>
        <p:spPr>
          <a:xfrm>
            <a:off x="272058" y="260648"/>
            <a:ext cx="6388174" cy="5923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51945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" y="0"/>
            <a:ext cx="9244148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36644"/>
            <a:ext cx="4966016" cy="6621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0545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530" cy="68543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5272"/>
            <a:ext cx="4752528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00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6" y="0"/>
            <a:ext cx="9173211" cy="685800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840" y="119526"/>
            <a:ext cx="4894008" cy="652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900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1226" cy="68539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8627"/>
            <a:ext cx="4876006" cy="6501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3881583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7524328" cy="5643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4276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" y="-76571"/>
            <a:ext cx="9115400" cy="69345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8760"/>
            <a:ext cx="4851444" cy="646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2886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shred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1557" cy="68694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5272"/>
            <a:ext cx="4752528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7001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5000">
        <p:checker/>
      </p:transition>
    </mc:Choice>
    <mc:Fallback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23" y="0"/>
            <a:ext cx="9173209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47370"/>
            <a:ext cx="7416823" cy="5562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5161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:dissolve/>
      </p:transition>
    </mc:Choice>
    <mc:Fallback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" y="1"/>
            <a:ext cx="9141459" cy="68917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2882" b="3112"/>
          <a:stretch/>
        </p:blipFill>
        <p:spPr>
          <a:xfrm>
            <a:off x="1187624" y="983229"/>
            <a:ext cx="6843901" cy="5038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5079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520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8639"/>
            <a:ext cx="4896544" cy="652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73077466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5" b="9106"/>
          <a:stretch/>
        </p:blipFill>
        <p:spPr>
          <a:xfrm>
            <a:off x="1979712" y="188640"/>
            <a:ext cx="5472608" cy="6375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0299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4048" cy="68874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" r="13842"/>
          <a:stretch/>
        </p:blipFill>
        <p:spPr>
          <a:xfrm rot="16200000">
            <a:off x="76151" y="601379"/>
            <a:ext cx="6194807" cy="5844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3520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5000">
        <p:checker/>
      </p:transition>
    </mc:Choice>
    <mc:Fallback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0648"/>
            <a:ext cx="4824536" cy="6432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5809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9" y="0"/>
            <a:ext cx="9173209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840002" cy="645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3685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3" y="0"/>
            <a:ext cx="9175583" cy="68558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" r="15086"/>
          <a:stretch/>
        </p:blipFill>
        <p:spPr>
          <a:xfrm rot="16200000">
            <a:off x="1434344" y="373968"/>
            <a:ext cx="6275311" cy="6048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85240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" y="0"/>
            <a:ext cx="9153365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60648"/>
            <a:ext cx="4785996" cy="6381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3341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" y="0"/>
            <a:ext cx="9173209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04664"/>
            <a:ext cx="4731990" cy="6309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8741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341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0994"/>
            <a:ext cx="4785996" cy="6381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474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7769"/>
            <a:ext cx="9252520" cy="68502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88640"/>
            <a:ext cx="4785996" cy="6381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6588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4677984" cy="6237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135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5000">
        <p:checker/>
      </p:transition>
    </mc:Choice>
    <mc:Fallback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0" y="0"/>
            <a:ext cx="915152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4" y="188640"/>
            <a:ext cx="8484435" cy="6363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4770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" y="0"/>
            <a:ext cx="9143732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62" y="404664"/>
            <a:ext cx="4731990" cy="6309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787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607" cy="68530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11375"/>
          <a:stretch/>
        </p:blipFill>
        <p:spPr>
          <a:xfrm rot="16200000">
            <a:off x="141661" y="728945"/>
            <a:ext cx="5980362" cy="5472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8626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0" y="0"/>
            <a:ext cx="9181325" cy="68766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8640"/>
            <a:ext cx="4948014" cy="6597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9571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"/>
          <a:stretch/>
        </p:blipFill>
        <p:spPr>
          <a:xfrm>
            <a:off x="0" y="0"/>
            <a:ext cx="9167412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88639"/>
            <a:ext cx="4896544" cy="6528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6344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:dissolve/>
      </p:transition>
    </mc:Choice>
    <mc:Fallback>
      <p:transition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34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2534"/>
            <a:ext cx="4868587" cy="6491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2659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50"/>
            <a:ext cx="9144000" cy="68604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4636"/>
            <a:ext cx="4912010" cy="6549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1825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0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914546" cy="6552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0412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0</Words>
  <Application>Microsoft Office PowerPoint</Application>
  <PresentationFormat>Экран (4:3)</PresentationFormat>
  <Paragraphs>0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</dc:creator>
  <cp:lastModifiedBy>ANDREY</cp:lastModifiedBy>
  <cp:revision>16</cp:revision>
  <dcterms:created xsi:type="dcterms:W3CDTF">2019-10-29T07:39:36Z</dcterms:created>
  <dcterms:modified xsi:type="dcterms:W3CDTF">2019-10-29T18:20:42Z</dcterms:modified>
</cp:coreProperties>
</file>