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media/media1.WAV" ContentType="audio/x-wav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80" r:id="rId2"/>
    <p:sldId id="278" r:id="rId3"/>
    <p:sldId id="277" r:id="rId4"/>
    <p:sldId id="270" r:id="rId5"/>
    <p:sldId id="272" r:id="rId6"/>
    <p:sldId id="262" r:id="rId7"/>
    <p:sldId id="275" r:id="rId8"/>
    <p:sldId id="276" r:id="rId9"/>
    <p:sldId id="263" r:id="rId10"/>
    <p:sldId id="271" r:id="rId11"/>
    <p:sldId id="274" r:id="rId12"/>
    <p:sldId id="259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37" autoAdjust="0"/>
  </p:normalViewPr>
  <p:slideViewPr>
    <p:cSldViewPr>
      <p:cViewPr varScale="1">
        <p:scale>
          <a:sx n="101" d="100"/>
          <a:sy n="101" d="100"/>
        </p:scale>
        <p:origin x="-9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15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3C66F-F30B-4743-824E-39FA303872FC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7CC44-A6FA-4A28-83CE-B48658A0D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93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D55B8-1250-42DF-9F70-6C0F06546B9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4A83A-FDC9-4D11-996A-19861A932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53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 попросили принять участие в программе Жить здорово»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4A83A-FDC9-4D11-996A-19861A932E4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54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витамин называют витамином роста?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4A83A-FDC9-4D11-996A-19861A932E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62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Выбери</a:t>
            </a:r>
            <a:r>
              <a:rPr lang="ru-RU" baseline="0" dirty="0" smtClean="0"/>
              <a:t> отгадку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4A83A-FDC9-4D11-996A-19861A932E4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77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4A83A-FDC9-4D11-996A-19861A932E4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72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витамин называют витамином бодрости?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4A83A-FDC9-4D11-996A-19861A932E4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00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итамин  укрепляет организм, помогает бороться с простудой?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4A83A-FDC9-4D11-996A-19861A932E4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77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Выбери отгадку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4A83A-FDC9-4D11-996A-19861A932E4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10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Собери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в корзины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4A83A-FDC9-4D11-996A-19861A932E4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80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16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16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16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16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16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16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16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16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16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16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16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22016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2;&#1086;&#1085;&#1082;&#1091;&#1088;&#1089;\zastavka_iz_tp_jit_zdorovo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3.jpeg"/><Relationship Id="rId10" Type="http://schemas.microsoft.com/office/2007/relationships/media" Target="../media/media1.WAV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5728"/>
            <a:ext cx="607223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7715272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nstantia" pitchFamily="18" charset="0"/>
              </a:rPr>
              <a:t> 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Constantia" pitchFamily="18" charset="0"/>
              </a:rPr>
              <a:t>Чтоб здоровыми расти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003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00298" y="2357430"/>
            <a:ext cx="62151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  <p:transition advTm="9344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 descr="C:\Documents and Settings\Admin\Рабочий стол\ф\Рисунок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70" y="3429000"/>
            <a:ext cx="2500330" cy="1881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643050"/>
            <a:ext cx="6758006" cy="448311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latin typeface="Georgia" pitchFamily="18" charset="0"/>
                <a:cs typeface="Times New Roman" pitchFamily="18" charset="0"/>
              </a:rPr>
              <a:t>Желтый цитрусовый плод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  <a:cs typeface="Times New Roman" pitchFamily="18" charset="0"/>
              </a:rPr>
              <a:t>В странах солнечных растёт.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  <a:cs typeface="Times New Roman" pitchFamily="18" charset="0"/>
              </a:rPr>
              <a:t>Но на вкус кислейший он,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А зовут его ...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:\Documents and Settings\Admin\Рабочий стол\ф\Рисунок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429132"/>
            <a:ext cx="1714512" cy="1675222"/>
          </a:xfrm>
          <a:prstGeom prst="rect">
            <a:avLst/>
          </a:prstGeom>
          <a:noFill/>
        </p:spPr>
      </p:pic>
      <p:pic>
        <p:nvPicPr>
          <p:cNvPr id="6" name="Picture 5" descr="C:\Documents and Settings\Admin\Рабочий стол\ф\Рисунок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488" y="5182778"/>
            <a:ext cx="1714512" cy="1675222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ф\Рисунок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0"/>
            <a:ext cx="1313917" cy="2071678"/>
          </a:xfrm>
          <a:prstGeom prst="rect">
            <a:avLst/>
          </a:prstGeom>
          <a:noFill/>
        </p:spPr>
      </p:pic>
      <p:pic>
        <p:nvPicPr>
          <p:cNvPr id="10" name="Picture 4" descr="C:\Documents and Settings\Admin\Мои документы\Мои рисунки\Рисунок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54598">
            <a:off x="5822736" y="325641"/>
            <a:ext cx="1785950" cy="1524003"/>
          </a:xfrm>
          <a:prstGeom prst="rect">
            <a:avLst/>
          </a:prstGeom>
          <a:noFill/>
        </p:spPr>
      </p:pic>
      <p:pic>
        <p:nvPicPr>
          <p:cNvPr id="12" name="Picture 5" descr="C:\Documents and Settings\Admin\Рабочий стол\ф\Рисунок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857760"/>
            <a:ext cx="2071702" cy="2285992"/>
          </a:xfrm>
          <a:prstGeom prst="rect">
            <a:avLst/>
          </a:prstGeom>
          <a:noFill/>
        </p:spPr>
      </p:pic>
    </p:spTree>
  </p:cSld>
  <p:clrMapOvr>
    <a:masterClrMapping/>
  </p:clrMapOvr>
  <p:transition advTm="2201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115196" cy="106047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Загадки с грядки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500175"/>
            <a:ext cx="7043758" cy="46259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Не корень, а в земле, 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Не хлеб, а на столе; 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И к пище приправа, 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И на микробов управа. 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C:\Documents and Settings\Admin\Рабочий стол\ф\Рисунок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714884"/>
            <a:ext cx="1714512" cy="1675222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ф\Рисунок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0"/>
            <a:ext cx="1313917" cy="2071678"/>
          </a:xfrm>
          <a:prstGeom prst="rect">
            <a:avLst/>
          </a:prstGeom>
          <a:noFill/>
        </p:spPr>
      </p:pic>
      <p:pic>
        <p:nvPicPr>
          <p:cNvPr id="11" name="Picture 8" descr="C:\Documents and Settings\Admin\Рабочий стол\ф\Рисунок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786322"/>
            <a:ext cx="1714512" cy="1571636"/>
          </a:xfrm>
          <a:prstGeom prst="rect">
            <a:avLst/>
          </a:prstGeom>
          <a:noFill/>
        </p:spPr>
      </p:pic>
      <p:pic>
        <p:nvPicPr>
          <p:cNvPr id="12" name="Picture 19" descr="C:\Documents and Settings\Admin\Рабочий стол\ф\Рисунок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285992"/>
            <a:ext cx="2357454" cy="1785950"/>
          </a:xfrm>
          <a:prstGeom prst="rect">
            <a:avLst/>
          </a:prstGeom>
          <a:noFill/>
        </p:spPr>
      </p:pic>
      <p:pic>
        <p:nvPicPr>
          <p:cNvPr id="13" name="Picture 18" descr="C:\Documents and Settings\Admin\Рабочий стол\ф\Рисунок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929198"/>
            <a:ext cx="1714512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2016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Admin\Рабочий стол\ф\Рисунок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7075" y="-928718"/>
            <a:ext cx="4606925" cy="4271963"/>
          </a:xfrm>
          <a:prstGeom prst="rect">
            <a:avLst/>
          </a:prstGeom>
          <a:noFill/>
        </p:spPr>
      </p:pic>
      <p:pic>
        <p:nvPicPr>
          <p:cNvPr id="2" name="Picture 3" descr="C:\Documents and Settings\Admin\Рабочий стол\ф\Новый рисун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57826"/>
            <a:ext cx="1017072" cy="1009648"/>
          </a:xfrm>
          <a:prstGeom prst="rect">
            <a:avLst/>
          </a:prstGeom>
          <a:noFill/>
        </p:spPr>
      </p:pic>
      <p:pic>
        <p:nvPicPr>
          <p:cNvPr id="36" name="Picture 2" descr="C:\Documents and Settings\Admin\Рабочий стол\ф\Рисунок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857364"/>
            <a:ext cx="5143504" cy="5000636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ф\Рисунок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143248"/>
            <a:ext cx="1214446" cy="157163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ф\Рисунок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4929198"/>
            <a:ext cx="1552575" cy="1447800"/>
          </a:xfrm>
          <a:prstGeom prst="rect">
            <a:avLst/>
          </a:prstGeom>
          <a:noFill/>
        </p:spPr>
      </p:pic>
      <p:pic>
        <p:nvPicPr>
          <p:cNvPr id="1042" name="Picture 18" descr="C:\Documents and Settings\Admin\Рабочий стол\ф\Рисунок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2" y="3857628"/>
            <a:ext cx="1714512" cy="785818"/>
          </a:xfrm>
          <a:prstGeom prst="rect">
            <a:avLst/>
          </a:prstGeom>
          <a:noFill/>
        </p:spPr>
      </p:pic>
      <p:pic>
        <p:nvPicPr>
          <p:cNvPr id="1039" name="Picture 15" descr="C:\Documents and Settings\Admin\Рабочий стол\ф\Рисунок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2143116"/>
            <a:ext cx="1143008" cy="966157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Рабочий стол\ф\Рисунок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857628"/>
            <a:ext cx="1357322" cy="1157287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ф\Новый рисунок (1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5852" y="5072074"/>
            <a:ext cx="1214446" cy="1170284"/>
          </a:xfrm>
          <a:prstGeom prst="rect">
            <a:avLst/>
          </a:prstGeom>
          <a:noFill/>
        </p:spPr>
      </p:pic>
      <p:pic>
        <p:nvPicPr>
          <p:cNvPr id="39" name="Picture 2" descr="C:\Documents and Settings\Admin\Мои документы\Мои рисунки\кап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285992"/>
            <a:ext cx="1285884" cy="1489078"/>
          </a:xfrm>
          <a:prstGeom prst="rect">
            <a:avLst/>
          </a:prstGeom>
          <a:noFill/>
        </p:spPr>
      </p:pic>
      <p:pic>
        <p:nvPicPr>
          <p:cNvPr id="1043" name="Picture 19" descr="C:\Documents and Settings\Admin\Рабочий стол\ф\Рисунок1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57222" y="357166"/>
            <a:ext cx="1924050" cy="1447800"/>
          </a:xfrm>
          <a:prstGeom prst="rect">
            <a:avLst/>
          </a:prstGeom>
          <a:noFill/>
        </p:spPr>
      </p:pic>
      <p:pic>
        <p:nvPicPr>
          <p:cNvPr id="1044" name="Picture 20" descr="C:\Documents and Settings\Admin\Рабочий стол\ф\Рисунок1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57290" y="428604"/>
            <a:ext cx="1466850" cy="1447800"/>
          </a:xfrm>
          <a:prstGeom prst="rect">
            <a:avLst/>
          </a:prstGeom>
          <a:noFill/>
        </p:spPr>
      </p:pic>
      <p:pic>
        <p:nvPicPr>
          <p:cNvPr id="42" name="Picture 13" descr="C:\Documents and Settings\Admin\Рабочий стол\ф\Рисунок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57488" y="428604"/>
            <a:ext cx="1517650" cy="1139825"/>
          </a:xfrm>
          <a:prstGeom prst="rect">
            <a:avLst/>
          </a:prstGeom>
          <a:noFill/>
        </p:spPr>
      </p:pic>
      <p:pic>
        <p:nvPicPr>
          <p:cNvPr id="16" name="Picture 4" descr="C:\Documents and Settings\Admin\Мои документы\Мои рисунки\Рисунок2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00166" y="2143116"/>
            <a:ext cx="1447800" cy="109537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072198" y="3571876"/>
            <a:ext cx="2571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Овощи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1000108"/>
            <a:ext cx="2080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Фрукты</a:t>
            </a:r>
            <a:endParaRPr lang="ru-RU" sz="4400" dirty="0"/>
          </a:p>
        </p:txBody>
      </p:sp>
    </p:spTree>
    <p:custDataLst>
      <p:tags r:id="rId1"/>
    </p:custDataLst>
  </p:cSld>
  <p:clrMapOvr>
    <a:masterClrMapping/>
  </p:clrMapOvr>
  <p:transition advTm="2201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29896389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496"/>
            <a:ext cx="3929090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2016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003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71737" y="1214422"/>
            <a:ext cx="6572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  <a:cs typeface="Times New Roman" pitchFamily="18" charset="0"/>
              </a:rPr>
              <a:t>Чтоб здоровыми расти</a:t>
            </a:r>
          </a:p>
        </p:txBody>
      </p:sp>
      <p:pic>
        <p:nvPicPr>
          <p:cNvPr id="6" name="zastavka_iz_tp_jit_zdorov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016"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7358114" cy="58579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Какой же витамин найти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Чтобы видеть и расти?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01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500306"/>
            <a:ext cx="28574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C:\Documents and Settings\Admin\Рабочий стол\ф\Рисунок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357430"/>
            <a:ext cx="3255963" cy="3181350"/>
          </a:xfrm>
          <a:prstGeom prst="rect">
            <a:avLst/>
          </a:prstGeom>
          <a:noFill/>
        </p:spPr>
      </p:pic>
    </p:spTree>
  </p:cSld>
  <p:clrMapOvr>
    <a:masterClrMapping/>
  </p:clrMapOvr>
  <p:transition advTm="2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C:\Documents and Settings\Admin\Рабочий стол\ф\Рисунок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6350" y="3357562"/>
            <a:ext cx="1517650" cy="1139825"/>
          </a:xfrm>
          <a:prstGeom prst="rect">
            <a:avLst/>
          </a:prstGeom>
          <a:noFill/>
        </p:spPr>
      </p:pic>
      <p:pic>
        <p:nvPicPr>
          <p:cNvPr id="16" name="Picture 20" descr="C:\Documents and Settings\Admin\Рабочий стол\ф\Рисунок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28604"/>
            <a:ext cx="1466850" cy="1447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Загадки с грядки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785926"/>
            <a:ext cx="6758006" cy="43402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Корешок оранжевый спрятался в земле,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А коса зелёная в утренней росе.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Хочется отведать вновь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Эту всем полезную, вкусную.....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C:\Documents and Settings\Admin\Рабочий стол\ф\Рисунок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5182778"/>
            <a:ext cx="1714512" cy="1675222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ф\Рисунок1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0083" y="0"/>
            <a:ext cx="1313917" cy="2071678"/>
          </a:xfrm>
          <a:prstGeom prst="rect">
            <a:avLst/>
          </a:prstGeom>
          <a:noFill/>
        </p:spPr>
      </p:pic>
      <p:pic>
        <p:nvPicPr>
          <p:cNvPr id="18" name="Picture 2" descr="C:\Documents and Settings\Admin\Мои документы\Мои рисунки\кап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02" y="5214950"/>
            <a:ext cx="1500198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2016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 descr="C:\Documents and Settings\Admin\Рабочий стол\ф\Рисунок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714620"/>
            <a:ext cx="1500166" cy="1233486"/>
          </a:xfrm>
          <a:prstGeom prst="rect">
            <a:avLst/>
          </a:prstGeom>
          <a:noFill/>
        </p:spPr>
      </p:pic>
      <p:pic>
        <p:nvPicPr>
          <p:cNvPr id="6" name="Picture 5" descr="C:\Documents and Settings\Admin\Рабочий стол\ф\Рисунок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643446"/>
            <a:ext cx="1714512" cy="1675222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ф\Рисунок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428604"/>
            <a:ext cx="1571604" cy="20716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     Загадки с грядки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43050"/>
            <a:ext cx="7329510" cy="448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Витаминами богат,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Круглый я и красный,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Положить меня в салат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Каждый будет очень рад.</a:t>
            </a:r>
          </a:p>
          <a:p>
            <a:pPr algn="ctr"/>
            <a:endParaRPr lang="ru-RU" sz="4000" dirty="0"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5" descr="C:\Documents and Settings\Admin\Рабочий стол\ф\Рисунок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000636"/>
            <a:ext cx="1143008" cy="1180471"/>
          </a:xfrm>
          <a:prstGeom prst="rect">
            <a:avLst/>
          </a:prstGeom>
          <a:noFill/>
        </p:spPr>
      </p:pic>
      <p:pic>
        <p:nvPicPr>
          <p:cNvPr id="11" name="Picture 18" descr="C:\Documents and Settings\Admin\Рабочий стол\ф\Рисунок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5000636"/>
            <a:ext cx="1714512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2016">
    <p:wedge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71479"/>
            <a:ext cx="3571900" cy="27860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852373"/>
            <a:ext cx="3420000" cy="26484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857628"/>
            <a:ext cx="3429024" cy="26431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5" y="428604"/>
            <a:ext cx="3420000" cy="2992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3" descr="C:\Documents and Settings\Admin\Рабочий стол\ф\Рисунок1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1928802"/>
            <a:ext cx="2300291" cy="28384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201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Admin\Рабочий стол\ф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714356"/>
            <a:ext cx="1017072" cy="1009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       Загадки с грядки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500174"/>
            <a:ext cx="6900882" cy="45545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Что за скрип? Что за хруст? 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Это что ещё за куст? 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Как же быть без хруста? 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Если я... 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Documents and Settings\Admin\Рабочий стол\ф\Рисунок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0"/>
            <a:ext cx="1142976" cy="1802152"/>
          </a:xfrm>
          <a:prstGeom prst="rect">
            <a:avLst/>
          </a:prstGeom>
          <a:noFill/>
        </p:spPr>
      </p:pic>
      <p:pic>
        <p:nvPicPr>
          <p:cNvPr id="7" name="Picture 5" descr="C:\Documents and Settings\Admin\Рабочий стол\ф\Рисунок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286256"/>
            <a:ext cx="1714512" cy="1675222"/>
          </a:xfrm>
          <a:prstGeom prst="rect">
            <a:avLst/>
          </a:prstGeom>
          <a:noFill/>
        </p:spPr>
      </p:pic>
      <p:pic>
        <p:nvPicPr>
          <p:cNvPr id="8" name="Picture 5" descr="C:\Documents and Settings\Admin\Рабочий стол\ф\Рисунок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488" y="5182778"/>
            <a:ext cx="1714512" cy="1675222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Мои рисунки\кап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5072074"/>
            <a:ext cx="1500198" cy="1357322"/>
          </a:xfrm>
          <a:prstGeom prst="rect">
            <a:avLst/>
          </a:prstGeom>
          <a:noFill/>
        </p:spPr>
      </p:pic>
      <p:pic>
        <p:nvPicPr>
          <p:cNvPr id="11" name="Picture 19" descr="C:\Documents and Settings\Admin\Рабочий стол\ф\Рисунок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3786190"/>
            <a:ext cx="2214578" cy="1447800"/>
          </a:xfrm>
          <a:prstGeom prst="rect">
            <a:avLst/>
          </a:prstGeom>
          <a:noFill/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43050"/>
            <a:ext cx="7686700" cy="448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Круглое, румяное, 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Я расту на ветке; 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Любят меня взрослые 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И маленькие детки.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Documents and Settings\Admin\Рабочий стол\ф\Рисунок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857760"/>
            <a:ext cx="1714512" cy="1675222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ф\Рисунок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0"/>
            <a:ext cx="1313917" cy="2071678"/>
          </a:xfrm>
          <a:prstGeom prst="rect">
            <a:avLst/>
          </a:prstGeom>
          <a:noFill/>
        </p:spPr>
      </p:pic>
      <p:pic>
        <p:nvPicPr>
          <p:cNvPr id="10" name="Picture 10" descr="C:\Documents and Settings\Admin\Рабочий стол\ф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678" y="2714620"/>
            <a:ext cx="1357322" cy="1657353"/>
          </a:xfrm>
          <a:prstGeom prst="rect">
            <a:avLst/>
          </a:prstGeom>
          <a:noFill/>
        </p:spPr>
      </p:pic>
      <p:pic>
        <p:nvPicPr>
          <p:cNvPr id="11" name="Picture 5" descr="C:\Documents and Settings\Admin\Рабочий стол\ф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643422"/>
            <a:ext cx="2357454" cy="2214578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конкурс\ф\Рисунок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429132"/>
            <a:ext cx="2060922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Tm="2201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ф\Рисунок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3071802" cy="397352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857232"/>
            <a:ext cx="5551246" cy="48434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</p:cSld>
  <p:clrMapOvr>
    <a:masterClrMapping/>
  </p:clrMapOvr>
  <p:transition advTm="2201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.3|3.2|1.9|1.5|2.5|1.7|2.1|1.5|0.8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2443</TotalTime>
  <Words>208</Words>
  <Application>Microsoft Office PowerPoint</Application>
  <PresentationFormat>Экран (4:3)</PresentationFormat>
  <Paragraphs>61</Paragraphs>
  <Slides>13</Slides>
  <Notes>8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       Чтоб здоровыми расти           </vt:lpstr>
      <vt:lpstr>Слайд 2</vt:lpstr>
      <vt:lpstr>Какой же витамин найти Чтобы видеть и расти?     </vt:lpstr>
      <vt:lpstr>Загадки с грядки</vt:lpstr>
      <vt:lpstr>     Загадки с грядки</vt:lpstr>
      <vt:lpstr>Слайд 6</vt:lpstr>
      <vt:lpstr>       Загадки с грядки</vt:lpstr>
      <vt:lpstr>Загадки</vt:lpstr>
      <vt:lpstr>Слайд 9</vt:lpstr>
      <vt:lpstr>Загадки </vt:lpstr>
      <vt:lpstr>Загадки с грядки</vt:lpstr>
      <vt:lpstr>Слайд 12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247</cp:revision>
  <dcterms:modified xsi:type="dcterms:W3CDTF">2019-05-19T21:37:41Z</dcterms:modified>
</cp:coreProperties>
</file>