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72;&#1083;&#1103;\Downloads\patrioticheskie_pesni_-_gimn_rossiyskoy_federatsii_(zaycev.net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57166"/>
            <a:ext cx="3857652" cy="1143008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Тема:</a:t>
            </a:r>
          </a:p>
          <a:p>
            <a:r>
              <a:rPr lang="ru-RU" sz="4000" dirty="0" smtClean="0"/>
              <a:t> « Мы живём в России»</a:t>
            </a:r>
            <a:endParaRPr lang="ru-RU" sz="4000" dirty="0"/>
          </a:p>
        </p:txBody>
      </p:sp>
      <p:pic>
        <p:nvPicPr>
          <p:cNvPr id="4" name="Рисунок 3" descr="83802.75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786346" cy="6429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1" y="6000768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Антипова С.С.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России</a:t>
            </a:r>
            <a:br>
              <a:rPr lang="ru-RU" dirty="0" smtClean="0"/>
            </a:br>
            <a:r>
              <a:rPr lang="ru-RU" dirty="0" smtClean="0"/>
              <a:t>В.В. Путин</a:t>
            </a:r>
            <a:endParaRPr lang="ru-RU" dirty="0"/>
          </a:p>
        </p:txBody>
      </p:sp>
      <p:pic>
        <p:nvPicPr>
          <p:cNvPr id="4" name="Содержимое 3" descr="4437414_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1881" y="1600200"/>
            <a:ext cx="6940237" cy="5180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Карнавальные шествия</a:t>
            </a:r>
            <a:endParaRPr lang="ru-RU" dirty="0"/>
          </a:p>
        </p:txBody>
      </p:sp>
      <p:pic>
        <p:nvPicPr>
          <p:cNvPr id="5" name="Рисунок 4" descr="v-stolice-kryma-prazdnuyut-den-rossii-foto_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357718" cy="4886325"/>
          </a:xfrm>
          <a:prstGeom prst="rect">
            <a:avLst/>
          </a:prstGeom>
        </p:spPr>
      </p:pic>
      <p:pic>
        <p:nvPicPr>
          <p:cNvPr id="7" name="Содержимое 3" descr="dsc_35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00200"/>
            <a:ext cx="4286280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Мастера- умелые руки</a:t>
            </a:r>
            <a:endParaRPr lang="ru-RU" dirty="0"/>
          </a:p>
        </p:txBody>
      </p:sp>
      <p:pic>
        <p:nvPicPr>
          <p:cNvPr id="4" name="Содержимое 3" descr="8 мая (1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14876" cy="4929222"/>
          </a:xfrm>
        </p:spPr>
      </p:pic>
      <p:pic>
        <p:nvPicPr>
          <p:cNvPr id="5" name="Рисунок 4" descr="798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572000" cy="488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Душевные и задорные песни</a:t>
            </a:r>
            <a:endParaRPr lang="ru-RU" dirty="0"/>
          </a:p>
        </p:txBody>
      </p:sp>
      <p:pic>
        <p:nvPicPr>
          <p:cNvPr id="4" name="Содержимое 3" descr="tes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00200"/>
            <a:ext cx="4500561" cy="4900634"/>
          </a:xfrm>
        </p:spPr>
      </p:pic>
      <p:pic>
        <p:nvPicPr>
          <p:cNvPr id="5" name="Рисунок 4" descr="21.03.1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357718" cy="490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828680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</a:t>
            </a:r>
            <a:endParaRPr lang="ru-RU" dirty="0"/>
          </a:p>
        </p:txBody>
      </p:sp>
      <p:pic>
        <p:nvPicPr>
          <p:cNvPr id="4" name="Содержимое 3" descr="444_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286280" cy="5043510"/>
          </a:xfrm>
        </p:spPr>
      </p:pic>
      <p:pic>
        <p:nvPicPr>
          <p:cNvPr id="5" name="Рисунок 4" descr="17834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28628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endParaRPr lang="ru-RU" dirty="0"/>
          </a:p>
        </p:txBody>
      </p:sp>
      <p:pic>
        <p:nvPicPr>
          <p:cNvPr id="4" name="Содержимое 3" descr="Moscow_Kremlin_Bridges_Temples_Rivers_Russia_532884_2880x1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180" y="1600200"/>
            <a:ext cx="753364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России</a:t>
            </a:r>
            <a:endParaRPr lang="ru-RU" dirty="0"/>
          </a:p>
        </p:txBody>
      </p:sp>
      <p:pic>
        <p:nvPicPr>
          <p:cNvPr id="4" name="Содержимое 3" descr="ozero_gory_priroda_derevya_otrazhenie_nebo_voda_36589_265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643998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Gimn-Rossi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0"/>
            <a:ext cx="6278033" cy="6858000"/>
          </a:xfrm>
        </p:spPr>
      </p:pic>
      <p:pic>
        <p:nvPicPr>
          <p:cNvPr id="5" name="patrioticheskie_pesni_-_gimn_rossiyskoy_federatsi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c9a2c4a26420be1df524594ff5e03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3500461" cy="2786057"/>
          </a:xfrm>
        </p:spPr>
      </p:pic>
      <p:pic>
        <p:nvPicPr>
          <p:cNvPr id="5" name="Рисунок 4" descr="288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4714908" cy="2786058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496"/>
            <a:ext cx="4429156" cy="4000504"/>
          </a:xfrm>
          <a:prstGeom prst="rect">
            <a:avLst/>
          </a:prstGeom>
        </p:spPr>
      </p:pic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857496"/>
            <a:ext cx="428624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4" name="Содержимое 3" descr="152328860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России</a:t>
            </a:r>
            <a:endParaRPr lang="ru-RU" dirty="0"/>
          </a:p>
        </p:txBody>
      </p:sp>
      <p:pic>
        <p:nvPicPr>
          <p:cNvPr id="4" name="Содержимое 3" descr="000033271_p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002" y="1214422"/>
            <a:ext cx="6279995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35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</vt:lpstr>
      <vt:lpstr>Слайд 2</vt:lpstr>
      <vt:lpstr>Село</vt:lpstr>
      <vt:lpstr>Город</vt:lpstr>
      <vt:lpstr>Природа России</vt:lpstr>
      <vt:lpstr>Слайд 6</vt:lpstr>
      <vt:lpstr>Слайд 7</vt:lpstr>
      <vt:lpstr>Герб России</vt:lpstr>
      <vt:lpstr>Флаг России</vt:lpstr>
      <vt:lpstr>Президент России В.В. Путин</vt:lpstr>
      <vt:lpstr>Карнавальные шествия</vt:lpstr>
      <vt:lpstr>Мастера- умелые руки</vt:lpstr>
      <vt:lpstr>Душевные и задорные песни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валя</dc:creator>
  <cp:lastModifiedBy>User</cp:lastModifiedBy>
  <cp:revision>3</cp:revision>
  <dcterms:created xsi:type="dcterms:W3CDTF">2019-06-09T10:03:39Z</dcterms:created>
  <dcterms:modified xsi:type="dcterms:W3CDTF">2019-09-22T19:08:57Z</dcterms:modified>
</cp:coreProperties>
</file>