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9.jpeg" ContentType="image/jpeg"/>
  <Override PartName="/ppt/media/image1.jpeg" ContentType="image/jpeg"/>
  <Override PartName="/ppt/media/image53.jpeg" ContentType="image/jpeg"/>
  <Override PartName="/ppt/media/image2.jpeg" ContentType="image/jpeg"/>
  <Override PartName="/ppt/media/image54.jpeg" ContentType="image/jpeg"/>
  <Override PartName="/ppt/media/image3.jpeg" ContentType="image/jpeg"/>
  <Override PartName="/ppt/media/image55.jpeg" ContentType="image/jpeg"/>
  <Override PartName="/ppt/media/image4.jpeg" ContentType="image/jpeg"/>
  <Override PartName="/ppt/media/image56.jpeg" ContentType="image/jpeg"/>
  <Override PartName="/ppt/media/image5.jpeg" ContentType="image/jpeg"/>
  <Override PartName="/ppt/media/image57.jpeg" ContentType="image/jpeg"/>
  <Override PartName="/ppt/media/image6.jpeg" ContentType="image/jpeg"/>
  <Override PartName="/ppt/media/image58.jpeg" ContentType="image/jpeg"/>
  <Override PartName="/ppt/media/image7.jpeg" ContentType="image/jpeg"/>
  <Override PartName="/ppt/media/image59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3.jpeg" ContentType="image/jpeg"/>
  <Override PartName="/ppt/media/image64.jpeg" ContentType="image/jpeg"/>
  <Override PartName="/ppt/media/image65.jpeg" ContentType="image/jpeg"/>
  <Override PartName="/ppt/media/image66.jpeg" ContentType="image/jpeg"/>
  <Override PartName="/ppt/media/image67.jpeg" ContentType="image/jpeg"/>
  <Override PartName="/ppt/media/image68.jpeg" ContentType="image/jpeg"/>
  <Override PartName="/ppt/media/image69.jpeg" ContentType="image/jpeg"/>
  <Override PartName="/ppt/media/image70.jpeg" ContentType="image/jpeg"/>
  <Override PartName="/ppt/media/image71.jpeg" ContentType="image/jpeg"/>
  <Override PartName="/ppt/media/image72.jpeg" ContentType="image/jpeg"/>
  <Override PartName="/ppt/media/image73.jpeg" ContentType="image/jpeg"/>
  <Override PartName="/ppt/media/image74.jpeg" ContentType="image/jpeg"/>
  <Override PartName="/ppt/media/image75.jpeg" ContentType="image/jpeg"/>
  <Override PartName="/ppt/media/image76.jpeg" ContentType="image/jpeg"/>
  <Override PartName="/ppt/media/image77.jpeg" ContentType="image/jpeg"/>
  <Override PartName="/ppt/media/image78.jpeg" ContentType="image/jpeg"/>
  <Override PartName="/ppt/media/image79.jpeg" ContentType="image/jpeg"/>
  <Override PartName="/ppt/media/image8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91C8AB4B-67C4-417A-A35E-D6EAAA8C6E44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25.6.19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7FCCD50-0F9A-4AA8-9A5E-ACDB85F7F8B6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35195A5-FB5E-4705-BFBD-BA95D9263C65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25.6.19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373FEDA-4C98-49B5-9005-AB649E3AEF1A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6" Type="http://schemas.openxmlformats.org/officeDocument/2006/relationships/image" Target="../media/image43.jpeg"/><Relationship Id="rId7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openxmlformats.org/officeDocument/2006/relationships/image" Target="../media/image49.jpeg"/><Relationship Id="rId7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jpeg"/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5" Type="http://schemas.openxmlformats.org/officeDocument/2006/relationships/image" Target="../media/image54.jpeg"/><Relationship Id="rId6" Type="http://schemas.openxmlformats.org/officeDocument/2006/relationships/image" Target="../media/image55.jpeg"/><Relationship Id="rId7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7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jpeg"/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image" Target="../media/image67.jpeg"/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5" Type="http://schemas.openxmlformats.org/officeDocument/2006/relationships/image" Target="../media/image70.jpeg"/><Relationship Id="rId6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jpeg"/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5" Type="http://schemas.openxmlformats.org/officeDocument/2006/relationships/image" Target="../media/image75.jpeg"/><Relationship Id="rId6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6.jpeg"/><Relationship Id="rId2" Type="http://schemas.openxmlformats.org/officeDocument/2006/relationships/image" Target="../media/image77.jpeg"/><Relationship Id="rId3" Type="http://schemas.openxmlformats.org/officeDocument/2006/relationships/image" Target="../media/image78.jpeg"/><Relationship Id="rId4" Type="http://schemas.openxmlformats.org/officeDocument/2006/relationships/image" Target="../media/image79.jpeg"/><Relationship Id="rId5" Type="http://schemas.openxmlformats.org/officeDocument/2006/relationships/image" Target="../media/image80.jpeg"/><Relationship Id="rId6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285840" y="357120"/>
            <a:ext cx="8572320" cy="61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320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TextShape 2"/>
          <p:cNvSpPr txBox="1"/>
          <p:nvPr/>
        </p:nvSpPr>
        <p:spPr>
          <a:xfrm>
            <a:off x="714240" y="2357280"/>
            <a:ext cx="7772040" cy="16426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7200" spc="-1" strike="noStrike" cap="all">
                <a:solidFill>
                  <a:srgbClr val="7b34d2"/>
                </a:solidFill>
                <a:latin typeface="Calibri"/>
              </a:rPr>
              <a:t>ТРАНСПОРТ</a:t>
            </a:r>
            <a:endParaRPr b="0" lang="ru-RU" sz="7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4" name="Picture 2" descr=""/>
          <p:cNvPicPr/>
          <p:nvPr/>
        </p:nvPicPr>
        <p:blipFill>
          <a:blip r:embed="rId3"/>
          <a:stretch/>
        </p:blipFill>
        <p:spPr>
          <a:xfrm>
            <a:off x="571320" y="714240"/>
            <a:ext cx="1797120" cy="1213920"/>
          </a:xfrm>
          <a:prstGeom prst="rect">
            <a:avLst/>
          </a:prstGeom>
          <a:ln w="28440">
            <a:solidFill>
              <a:srgbClr val="7030a0"/>
            </a:solidFill>
            <a:round/>
          </a:ln>
        </p:spPr>
      </p:pic>
      <p:pic>
        <p:nvPicPr>
          <p:cNvPr id="85" name="Picture 4" descr=""/>
          <p:cNvPicPr/>
          <p:nvPr/>
        </p:nvPicPr>
        <p:blipFill>
          <a:blip r:embed="rId4"/>
          <a:stretch/>
        </p:blipFill>
        <p:spPr>
          <a:xfrm>
            <a:off x="785880" y="4643280"/>
            <a:ext cx="1904760" cy="1428480"/>
          </a:xfrm>
          <a:prstGeom prst="rect">
            <a:avLst/>
          </a:prstGeom>
          <a:ln w="28440">
            <a:solidFill>
              <a:srgbClr val="7030a0"/>
            </a:solidFill>
            <a:round/>
          </a:ln>
        </p:spPr>
      </p:pic>
      <p:pic>
        <p:nvPicPr>
          <p:cNvPr id="86" name="Picture 6" descr=""/>
          <p:cNvPicPr/>
          <p:nvPr/>
        </p:nvPicPr>
        <p:blipFill>
          <a:blip r:embed="rId5"/>
          <a:stretch/>
        </p:blipFill>
        <p:spPr>
          <a:xfrm>
            <a:off x="6786720" y="714240"/>
            <a:ext cx="1714320" cy="1285560"/>
          </a:xfrm>
          <a:prstGeom prst="rect">
            <a:avLst/>
          </a:prstGeom>
          <a:ln w="28440">
            <a:solidFill>
              <a:srgbClr val="7030a0"/>
            </a:solidFill>
            <a:round/>
          </a:ln>
        </p:spPr>
      </p:pic>
      <p:pic>
        <p:nvPicPr>
          <p:cNvPr id="87" name="Picture 8" descr=""/>
          <p:cNvPicPr/>
          <p:nvPr/>
        </p:nvPicPr>
        <p:blipFill>
          <a:blip r:embed="rId6"/>
          <a:stretch/>
        </p:blipFill>
        <p:spPr>
          <a:xfrm>
            <a:off x="6643800" y="4714920"/>
            <a:ext cx="1904760" cy="1428480"/>
          </a:xfrm>
          <a:prstGeom prst="rect">
            <a:avLst/>
          </a:prstGeom>
          <a:ln w="28440">
            <a:solidFill>
              <a:srgbClr val="7030a0"/>
            </a:solidFill>
            <a:round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357120" y="142920"/>
            <a:ext cx="8429400" cy="785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Н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АЗОВИ, ЧТО ЭТО?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9" name="Picture 2" descr=""/>
          <p:cNvPicPr/>
          <p:nvPr/>
        </p:nvPicPr>
        <p:blipFill>
          <a:blip r:embed="rId2"/>
          <a:stretch/>
        </p:blipFill>
        <p:spPr>
          <a:xfrm>
            <a:off x="142920" y="1143000"/>
            <a:ext cx="3192480" cy="2089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90" name="Picture 4" descr=""/>
          <p:cNvPicPr/>
          <p:nvPr/>
        </p:nvPicPr>
        <p:blipFill>
          <a:blip r:embed="rId3"/>
          <a:stretch/>
        </p:blipFill>
        <p:spPr>
          <a:xfrm>
            <a:off x="5786280" y="1071720"/>
            <a:ext cx="3107160" cy="2071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91" name="Picture 6" descr=""/>
          <p:cNvPicPr/>
          <p:nvPr/>
        </p:nvPicPr>
        <p:blipFill>
          <a:blip r:embed="rId4"/>
          <a:stretch/>
        </p:blipFill>
        <p:spPr>
          <a:xfrm>
            <a:off x="3071880" y="2643120"/>
            <a:ext cx="3092400" cy="1916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92" name="CustomShape 2"/>
          <p:cNvSpPr/>
          <p:nvPr/>
        </p:nvSpPr>
        <p:spPr>
          <a:xfrm>
            <a:off x="371160" y="5429160"/>
            <a:ext cx="2610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АВТОМОБИЛЬ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3799440" y="5429160"/>
            <a:ext cx="19274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ГРУЗОВИК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6929280" y="5429160"/>
            <a:ext cx="15008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ПОЕЗД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10" dur="indefinite" restart="never" nodeType="tmRoot">
          <p:childTnLst>
            <p:seq>
              <p:cTn id="11" dur="indefinite" nodeType="mainSeq"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1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nodeType="afterEffect" fill="hold" presetClass="path">
                                  <p:stCondLst>
                                    <p:cond delay="150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nodeType="afterEffect" fill="hold" presetClass="path">
                                  <p:stCondLst>
                                    <p:cond delay="200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3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nodeType="afterEffect" fill="hold" presetClass="path">
                                  <p:stCondLst>
                                    <p:cond delay="200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57120" y="142920"/>
            <a:ext cx="8429400" cy="785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Н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АЗОВИ, ЧТО ЭТО?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Picture 8" descr=""/>
          <p:cNvPicPr/>
          <p:nvPr/>
        </p:nvPicPr>
        <p:blipFill>
          <a:blip r:embed="rId2"/>
          <a:stretch/>
        </p:blipFill>
        <p:spPr>
          <a:xfrm>
            <a:off x="357120" y="1071720"/>
            <a:ext cx="2635560" cy="17143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97" name="Picture 12" descr=""/>
          <p:cNvPicPr/>
          <p:nvPr/>
        </p:nvPicPr>
        <p:blipFill>
          <a:blip r:embed="rId3"/>
          <a:stretch/>
        </p:blipFill>
        <p:spPr>
          <a:xfrm>
            <a:off x="6143760" y="4286160"/>
            <a:ext cx="2642760" cy="18226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98" name="Picture 10" descr=""/>
          <p:cNvPicPr/>
          <p:nvPr/>
        </p:nvPicPr>
        <p:blipFill>
          <a:blip r:embed="rId4"/>
          <a:stretch/>
        </p:blipFill>
        <p:spPr>
          <a:xfrm>
            <a:off x="6215040" y="1071720"/>
            <a:ext cx="2607120" cy="1785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99" name="Picture 14" descr=""/>
          <p:cNvPicPr/>
          <p:nvPr/>
        </p:nvPicPr>
        <p:blipFill>
          <a:blip r:embed="rId5"/>
          <a:stretch/>
        </p:blipFill>
        <p:spPr>
          <a:xfrm>
            <a:off x="428760" y="4214880"/>
            <a:ext cx="2628720" cy="17143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00" name="CustomShape 2"/>
          <p:cNvSpPr/>
          <p:nvPr/>
        </p:nvSpPr>
        <p:spPr>
          <a:xfrm>
            <a:off x="3500280" y="2000160"/>
            <a:ext cx="20714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ПАРОХОД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3714840" y="2786040"/>
            <a:ext cx="16426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ЛОДКА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3654000" y="3571920"/>
            <a:ext cx="1804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АВТОБУС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3" name="CustomShape 5"/>
          <p:cNvSpPr/>
          <p:nvPr/>
        </p:nvSpPr>
        <p:spPr>
          <a:xfrm>
            <a:off x="3611520" y="4357800"/>
            <a:ext cx="19198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САМОЛЁТ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357120" y="142920"/>
            <a:ext cx="8429400" cy="785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Н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АЗОВИ, ЧТО ЭТО?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286080" y="1500120"/>
            <a:ext cx="25714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ВЕЛОСИПЕД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3750480" y="2214720"/>
            <a:ext cx="16426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РАКЕТА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3672720" y="2928960"/>
            <a:ext cx="17982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ВЕРТОЛЁТ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2"/>
          <a:stretch/>
        </p:blipFill>
        <p:spPr>
          <a:xfrm>
            <a:off x="428760" y="1357200"/>
            <a:ext cx="2356920" cy="1785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09" name="Picture 4" descr=""/>
          <p:cNvPicPr/>
          <p:nvPr/>
        </p:nvPicPr>
        <p:blipFill>
          <a:blip r:embed="rId3"/>
          <a:stretch/>
        </p:blipFill>
        <p:spPr>
          <a:xfrm>
            <a:off x="6836040" y="1071720"/>
            <a:ext cx="1683720" cy="24285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10" name="Picture 6" descr=""/>
          <p:cNvPicPr/>
          <p:nvPr/>
        </p:nvPicPr>
        <p:blipFill>
          <a:blip r:embed="rId4"/>
          <a:stretch/>
        </p:blipFill>
        <p:spPr>
          <a:xfrm>
            <a:off x="428760" y="4331520"/>
            <a:ext cx="2625840" cy="1668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11" name="CustomShape 5"/>
          <p:cNvSpPr/>
          <p:nvPr/>
        </p:nvSpPr>
        <p:spPr>
          <a:xfrm>
            <a:off x="3974760" y="3571920"/>
            <a:ext cx="11944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КАТЕР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2" name="Picture 8" descr=""/>
          <p:cNvPicPr/>
          <p:nvPr/>
        </p:nvPicPr>
        <p:blipFill>
          <a:blip r:embed="rId5"/>
          <a:stretch/>
        </p:blipFill>
        <p:spPr>
          <a:xfrm>
            <a:off x="6143760" y="4429080"/>
            <a:ext cx="2499840" cy="16740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 descr=""/>
          <p:cNvPicPr/>
          <p:nvPr/>
        </p:nvPicPr>
        <p:blipFill>
          <a:blip r:embed="rId2"/>
          <a:stretch/>
        </p:blipFill>
        <p:spPr>
          <a:xfrm>
            <a:off x="500040" y="214200"/>
            <a:ext cx="2356920" cy="1542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14" name="Picture 4" descr=""/>
          <p:cNvPicPr/>
          <p:nvPr/>
        </p:nvPicPr>
        <p:blipFill>
          <a:blip r:embed="rId3"/>
          <a:stretch/>
        </p:blipFill>
        <p:spPr>
          <a:xfrm>
            <a:off x="6572160" y="2428920"/>
            <a:ext cx="2392920" cy="1666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15" name="Picture 6" descr=""/>
          <p:cNvPicPr/>
          <p:nvPr/>
        </p:nvPicPr>
        <p:blipFill>
          <a:blip r:embed="rId4"/>
          <a:stretch/>
        </p:blipFill>
        <p:spPr>
          <a:xfrm>
            <a:off x="6286680" y="214200"/>
            <a:ext cx="2359440" cy="15714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16" name="Picture 10" descr=""/>
          <p:cNvPicPr/>
          <p:nvPr/>
        </p:nvPicPr>
        <p:blipFill>
          <a:blip r:embed="rId5"/>
          <a:stretch/>
        </p:blipFill>
        <p:spPr>
          <a:xfrm>
            <a:off x="214200" y="2500200"/>
            <a:ext cx="2387880" cy="15908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17" name="Picture 2" descr=""/>
          <p:cNvPicPr/>
          <p:nvPr/>
        </p:nvPicPr>
        <p:blipFill>
          <a:blip r:embed="rId6"/>
          <a:stretch/>
        </p:blipFill>
        <p:spPr>
          <a:xfrm>
            <a:off x="2666880" y="1956960"/>
            <a:ext cx="3809520" cy="2857320"/>
          </a:xfrm>
          <a:prstGeom prst="rect">
            <a:avLst/>
          </a:prstGeom>
          <a:ln w="5724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18" name="CustomShape 1"/>
          <p:cNvSpPr/>
          <p:nvPr/>
        </p:nvSpPr>
        <p:spPr>
          <a:xfrm>
            <a:off x="477360" y="5572080"/>
            <a:ext cx="8132040" cy="106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Century Gothic"/>
              </a:rPr>
              <a:t>Э</a:t>
            </a: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ТО НАЗЕМНЫЙ ТРАНСПОРТ, ЕДЕТ ПО ЗЕМЛЕ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(ПО ДОРОГЕ, ПО РЕЛЬСАМ).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564120" y="1377000"/>
            <a:ext cx="22658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АВТОМОБИЛЬ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6793920" y="1357200"/>
            <a:ext cx="1200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ПОЕЗД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1" name="CustomShape 4"/>
          <p:cNvSpPr/>
          <p:nvPr/>
        </p:nvSpPr>
        <p:spPr>
          <a:xfrm>
            <a:off x="579240" y="4143240"/>
            <a:ext cx="1573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АВТОБУС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2" name="CustomShape 5"/>
          <p:cNvSpPr/>
          <p:nvPr/>
        </p:nvSpPr>
        <p:spPr>
          <a:xfrm>
            <a:off x="6867000" y="4143240"/>
            <a:ext cx="16822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ГРУЗОВИК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23" name="Picture 6" descr=""/>
          <p:cNvPicPr/>
          <p:nvPr/>
        </p:nvPicPr>
        <p:blipFill>
          <a:blip r:embed="rId7"/>
          <a:stretch/>
        </p:blipFill>
        <p:spPr>
          <a:xfrm>
            <a:off x="3607560" y="214200"/>
            <a:ext cx="1928520" cy="1225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24" name="CustomShape 6"/>
          <p:cNvSpPr/>
          <p:nvPr/>
        </p:nvSpPr>
        <p:spPr>
          <a:xfrm>
            <a:off x="3598200" y="1445760"/>
            <a:ext cx="20311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ВЕЛОСИПЕД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5" name="CustomShape 7"/>
          <p:cNvSpPr/>
          <p:nvPr/>
        </p:nvSpPr>
        <p:spPr>
          <a:xfrm>
            <a:off x="3838680" y="4786200"/>
            <a:ext cx="1465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ДОРОГА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67" dur="indefinite" restart="never" nodeType="tmRoot">
          <p:childTnLst>
            <p:seq>
              <p:cTn id="68" dur="indefinite" nodeType="mainSeq"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7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2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0"/>
                            </p:stCondLst>
                            <p:childTnLst>
                              <p:par>
                                <p:cTn id="126" nodeType="afterEffect" fill="hold" presetClass="entr" presetID="4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9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nodeType="withEffect" fill="hold" presetClass="entr" presetID="4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nodeType="withEffect" fill="hold" presetClass="entr" presetID="4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8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4" descr=""/>
          <p:cNvPicPr/>
          <p:nvPr/>
        </p:nvPicPr>
        <p:blipFill>
          <a:blip r:embed="rId2"/>
          <a:stretch/>
        </p:blipFill>
        <p:spPr>
          <a:xfrm>
            <a:off x="142920" y="2500200"/>
            <a:ext cx="2428560" cy="1583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27" name="CustomShape 1"/>
          <p:cNvSpPr/>
          <p:nvPr/>
        </p:nvSpPr>
        <p:spPr>
          <a:xfrm>
            <a:off x="42120" y="5786280"/>
            <a:ext cx="9354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Э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ТО ВОДНЫЙ ТРАНСПОРТ, ПЛЫВЁТ ПО ВОДЕ.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580320" y="4214880"/>
            <a:ext cx="14824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ЛОДКА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3511800" y="1928880"/>
            <a:ext cx="19947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ПАРОХОД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7223040" y="4214880"/>
            <a:ext cx="11944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КАТЕР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31" name="Picture 2" descr=""/>
          <p:cNvPicPr/>
          <p:nvPr/>
        </p:nvPicPr>
        <p:blipFill>
          <a:blip r:embed="rId3"/>
          <a:stretch/>
        </p:blipFill>
        <p:spPr>
          <a:xfrm>
            <a:off x="2714760" y="2571840"/>
            <a:ext cx="3712320" cy="2499840"/>
          </a:xfrm>
          <a:prstGeom prst="rect">
            <a:avLst/>
          </a:prstGeom>
          <a:ln w="5724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32" name="Picture 8" descr=""/>
          <p:cNvPicPr/>
          <p:nvPr/>
        </p:nvPicPr>
        <p:blipFill>
          <a:blip r:embed="rId4"/>
          <a:stretch/>
        </p:blipFill>
        <p:spPr>
          <a:xfrm>
            <a:off x="3143160" y="285840"/>
            <a:ext cx="2499840" cy="16257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33" name="Picture 8" descr=""/>
          <p:cNvPicPr/>
          <p:nvPr/>
        </p:nvPicPr>
        <p:blipFill>
          <a:blip r:embed="rId5"/>
          <a:stretch/>
        </p:blipFill>
        <p:spPr>
          <a:xfrm>
            <a:off x="6572160" y="2571840"/>
            <a:ext cx="2356920" cy="15782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34" name="CustomShape 5"/>
          <p:cNvSpPr/>
          <p:nvPr/>
        </p:nvSpPr>
        <p:spPr>
          <a:xfrm>
            <a:off x="3960720" y="5072040"/>
            <a:ext cx="12218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ВОДА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141" dur="indefinite" restart="never" nodeType="tmRoot">
          <p:childTnLst>
            <p:seq>
              <p:cTn id="142" dur="indefinite" nodeType="mainSeq"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14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15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8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3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nodeType="after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17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7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000"/>
                            </p:stCondLst>
                            <p:childTnLst>
                              <p:par>
                                <p:cTn id="178" nodeType="afterEffect" fill="hold" presetClass="entr" presetID="31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nodeType="withEffect" fill="hold" presetClass="entr" presetID="31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9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650"/>
                            </p:stCondLst>
                            <p:childTnLst>
                              <p:par>
                                <p:cTn id="191" nodeType="afterEffect" fill="hold" presetClass="entr" presetID="42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95520" y="5429160"/>
            <a:ext cx="775260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Э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ТО ВОЗДУШНЫЙ ТРАНСПОРТ, ЛЕТИТ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ПО ВОЗДУХУ.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593280" y="4214880"/>
            <a:ext cx="14565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РАКЕТА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3549240" y="1928880"/>
            <a:ext cx="19198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САМОЛЁТ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6829200" y="4197240"/>
            <a:ext cx="17982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ВЕРТОЛЁТ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39" name="CustomShape 5"/>
          <p:cNvSpPr/>
          <p:nvPr/>
        </p:nvSpPr>
        <p:spPr>
          <a:xfrm>
            <a:off x="3281400" y="4857840"/>
            <a:ext cx="25264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ВОЗДУХ (НЕБО)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40" name="Picture 2" descr=""/>
          <p:cNvPicPr/>
          <p:nvPr/>
        </p:nvPicPr>
        <p:blipFill>
          <a:blip r:embed="rId2"/>
          <a:stretch/>
        </p:blipFill>
        <p:spPr>
          <a:xfrm>
            <a:off x="2905200" y="2428920"/>
            <a:ext cx="3238200" cy="24285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41" name="Picture 6" descr=""/>
          <p:cNvPicPr/>
          <p:nvPr/>
        </p:nvPicPr>
        <p:blipFill>
          <a:blip r:embed="rId3"/>
          <a:stretch/>
        </p:blipFill>
        <p:spPr>
          <a:xfrm>
            <a:off x="3286080" y="357120"/>
            <a:ext cx="2400120" cy="14997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42" name="Picture 8" descr=""/>
          <p:cNvPicPr/>
          <p:nvPr/>
        </p:nvPicPr>
        <p:blipFill>
          <a:blip r:embed="rId4"/>
          <a:stretch/>
        </p:blipFill>
        <p:spPr>
          <a:xfrm>
            <a:off x="6500880" y="2428920"/>
            <a:ext cx="2356920" cy="1785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43" name="Picture 10" descr=""/>
          <p:cNvPicPr/>
          <p:nvPr/>
        </p:nvPicPr>
        <p:blipFill>
          <a:blip r:embed="rId5"/>
          <a:stretch/>
        </p:blipFill>
        <p:spPr>
          <a:xfrm>
            <a:off x="285840" y="2500200"/>
            <a:ext cx="2285640" cy="17143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</p:spTree>
  </p:cSld>
  <p:timing>
    <p:tnLst>
      <p:par>
        <p:cTn id="196" dur="indefinite" restart="never" nodeType="tmRoot">
          <p:childTnLst>
            <p:seq>
              <p:cTn id="197" dur="indefinite" nodeType="mainSeq"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20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20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3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8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nodeType="after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out">
                                      <p:cBhvr additive="repl">
                                        <p:cTn id="22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3" nodeType="afterEffect" fill="hold" presetClass="entr" presetID="21" presetSubtype="2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2)" transition="in">
                                      <p:cBhvr additive="repl">
                                        <p:cTn id="235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nodeType="withEffect" fill="hold" presetClass="entr" presetID="31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41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050"/>
                            </p:stCondLst>
                            <p:childTnLst>
                              <p:par>
                                <p:cTn id="243" nodeType="afterEffect" fill="hold" presetClass="entr" presetID="42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1382400" y="4286160"/>
            <a:ext cx="110016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РАКЕТА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4793040" y="6000840"/>
            <a:ext cx="18100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КОСМОНАВТ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7434000" y="6000840"/>
            <a:ext cx="108792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ЛЁТЧИК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434520" y="2428920"/>
            <a:ext cx="35082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ТО УПРАВЛЯЕТ РАКЕТОЙ?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48" name="Picture 8" descr=""/>
          <p:cNvPicPr/>
          <p:nvPr/>
        </p:nvPicPr>
        <p:blipFill>
          <a:blip r:embed="rId2"/>
          <a:stretch/>
        </p:blipFill>
        <p:spPr>
          <a:xfrm>
            <a:off x="1214280" y="642960"/>
            <a:ext cx="1642680" cy="12445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49" name="Picture 10" descr=""/>
          <p:cNvPicPr/>
          <p:nvPr/>
        </p:nvPicPr>
        <p:blipFill>
          <a:blip r:embed="rId3"/>
          <a:stretch/>
        </p:blipFill>
        <p:spPr>
          <a:xfrm>
            <a:off x="1143000" y="3000240"/>
            <a:ext cx="1642680" cy="12319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50" name="Picture 2" descr=""/>
          <p:cNvPicPr/>
          <p:nvPr/>
        </p:nvPicPr>
        <p:blipFill>
          <a:blip r:embed="rId4"/>
          <a:stretch/>
        </p:blipFill>
        <p:spPr>
          <a:xfrm>
            <a:off x="4996800" y="4714920"/>
            <a:ext cx="1432080" cy="1142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51" name="Picture 10" descr=""/>
          <p:cNvPicPr/>
          <p:nvPr/>
        </p:nvPicPr>
        <p:blipFill>
          <a:blip r:embed="rId5"/>
          <a:stretch/>
        </p:blipFill>
        <p:spPr>
          <a:xfrm>
            <a:off x="7358040" y="4371840"/>
            <a:ext cx="1356840" cy="16282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52" name="CustomShape 5"/>
          <p:cNvSpPr/>
          <p:nvPr/>
        </p:nvSpPr>
        <p:spPr>
          <a:xfrm>
            <a:off x="1408680" y="1928880"/>
            <a:ext cx="134100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ВЕРТОЛЁТ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3" name="CustomShape 6"/>
          <p:cNvSpPr/>
          <p:nvPr/>
        </p:nvSpPr>
        <p:spPr>
          <a:xfrm>
            <a:off x="394920" y="33120"/>
            <a:ext cx="3991320" cy="51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ТО УПРАВЛЯЕТ ВЕРТОЛЁТОМ?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4" name="CustomShape 7"/>
          <p:cNvSpPr/>
          <p:nvPr/>
        </p:nvSpPr>
        <p:spPr>
          <a:xfrm>
            <a:off x="3012120" y="1571760"/>
            <a:ext cx="33724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ВЕРТОЛЁТОМ УПРАВЛЯЕТ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5" name="CustomShape 8"/>
          <p:cNvSpPr/>
          <p:nvPr/>
        </p:nvSpPr>
        <p:spPr>
          <a:xfrm>
            <a:off x="2937960" y="3357720"/>
            <a:ext cx="28252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РАКЕТОЙ УПРАВЛЯЕТ 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56" name="Picture 8" descr=""/>
          <p:cNvPicPr/>
          <p:nvPr/>
        </p:nvPicPr>
        <p:blipFill>
          <a:blip r:embed="rId6"/>
          <a:stretch/>
        </p:blipFill>
        <p:spPr>
          <a:xfrm>
            <a:off x="2714760" y="4768560"/>
            <a:ext cx="1499760" cy="1124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57" name="CustomShape 9"/>
          <p:cNvSpPr/>
          <p:nvPr/>
        </p:nvSpPr>
        <p:spPr>
          <a:xfrm>
            <a:off x="2727360" y="6000840"/>
            <a:ext cx="147492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ВОДИТЕЛЬ</a:t>
            </a:r>
            <a:endParaRPr b="0" lang="ru-RU" sz="2000" spc="-1" strike="noStrike">
              <a:latin typeface="Arial"/>
            </a:endParaRPr>
          </a:p>
        </p:txBody>
      </p:sp>
    </p:spTree>
  </p:cSld>
  <p:timing>
    <p:tnLst>
      <p:par>
        <p:cTn id="248" dur="indefinite" restart="never" nodeType="tmRoot">
          <p:childTnLst>
            <p:seq>
              <p:cTn id="249" dur="indefinite" nodeType="mainSeq">
                <p:childTnLst>
                  <p:par>
                    <p:cTn id="250" fill="hold">
                      <p:stCondLst>
                        <p:cond delay="0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254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25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26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5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6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67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2000"/>
                            </p:stCondLst>
                            <p:childTnLst>
                              <p:par>
                                <p:cTn id="270" nodeType="after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275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8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2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8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9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90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id="292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5869080" y="6072120"/>
            <a:ext cx="2131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КОСМОНАВТ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7579440" y="4500720"/>
            <a:ext cx="12646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ЛЁТЧИК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2154960" y="3643200"/>
            <a:ext cx="48340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ТО УПРАВЛЯЕТ САМОЛЁТОМ?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1" name="Picture 2" descr=""/>
          <p:cNvPicPr/>
          <p:nvPr/>
        </p:nvPicPr>
        <p:blipFill>
          <a:blip r:embed="rId2"/>
          <a:stretch/>
        </p:blipFill>
        <p:spPr>
          <a:xfrm>
            <a:off x="4286160" y="5661000"/>
            <a:ext cx="1499760" cy="1196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62" name="Picture 8" descr=""/>
          <p:cNvPicPr/>
          <p:nvPr/>
        </p:nvPicPr>
        <p:blipFill>
          <a:blip r:embed="rId3"/>
          <a:stretch/>
        </p:blipFill>
        <p:spPr>
          <a:xfrm>
            <a:off x="7286760" y="714240"/>
            <a:ext cx="1571400" cy="11782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63" name="Picture 10" descr=""/>
          <p:cNvPicPr/>
          <p:nvPr/>
        </p:nvPicPr>
        <p:blipFill>
          <a:blip r:embed="rId4"/>
          <a:stretch/>
        </p:blipFill>
        <p:spPr>
          <a:xfrm>
            <a:off x="7572240" y="2928960"/>
            <a:ext cx="1285560" cy="1542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64" name="CustomShape 4"/>
          <p:cNvSpPr/>
          <p:nvPr/>
        </p:nvSpPr>
        <p:spPr>
          <a:xfrm>
            <a:off x="7152480" y="2000160"/>
            <a:ext cx="17294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ВОДИТЕЛЬ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5" name="Picture 6" descr=""/>
          <p:cNvPicPr/>
          <p:nvPr/>
        </p:nvPicPr>
        <p:blipFill>
          <a:blip r:embed="rId5"/>
          <a:stretch/>
        </p:blipFill>
        <p:spPr>
          <a:xfrm>
            <a:off x="285840" y="4214880"/>
            <a:ext cx="1856880" cy="1160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66" name="CustomShape 5"/>
          <p:cNvSpPr/>
          <p:nvPr/>
        </p:nvSpPr>
        <p:spPr>
          <a:xfrm>
            <a:off x="436680" y="2643120"/>
            <a:ext cx="1573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АВТОБУС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7" name="CustomShape 6"/>
          <p:cNvSpPr/>
          <p:nvPr/>
        </p:nvSpPr>
        <p:spPr>
          <a:xfrm>
            <a:off x="366120" y="5572080"/>
            <a:ext cx="167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САМОЛЁТ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8" name="CustomShape 7"/>
          <p:cNvSpPr/>
          <p:nvPr/>
        </p:nvSpPr>
        <p:spPr>
          <a:xfrm>
            <a:off x="2204280" y="431640"/>
            <a:ext cx="4734720" cy="57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ТО УПРАВЛЯЕТ АВТОБУСОМ?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9" name="CustomShape 8"/>
          <p:cNvSpPr/>
          <p:nvPr/>
        </p:nvSpPr>
        <p:spPr>
          <a:xfrm>
            <a:off x="2220120" y="2076840"/>
            <a:ext cx="3991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АВТОБУСОМ УПРАВЛЯЕТ 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70" name="Picture 10" descr=""/>
          <p:cNvPicPr/>
          <p:nvPr/>
        </p:nvPicPr>
        <p:blipFill>
          <a:blip r:embed="rId6"/>
          <a:stretch/>
        </p:blipFill>
        <p:spPr>
          <a:xfrm>
            <a:off x="166320" y="1260360"/>
            <a:ext cx="1928520" cy="12848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71" name="CustomShape 9"/>
          <p:cNvSpPr/>
          <p:nvPr/>
        </p:nvSpPr>
        <p:spPr>
          <a:xfrm>
            <a:off x="2307240" y="4857840"/>
            <a:ext cx="3940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САМОЛЁТОМ УПРАВЛЯЕТ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293" dur="indefinite" restart="never" nodeType="tmRoot">
          <p:childTnLst>
            <p:seq>
              <p:cTn id="294" dur="indefinite" nodeType="mainSeq">
                <p:childTnLst>
                  <p:par>
                    <p:cTn id="295" fill="hold">
                      <p:stCondLst>
                        <p:cond delay="0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0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04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0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12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000"/>
                            </p:stCondLst>
                            <p:childTnLst>
                              <p:par>
                                <p:cTn id="315" nodeType="after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3000"/>
                            </p:stCondLst>
                            <p:childTnLst>
                              <p:par>
                                <p:cTn id="317" nodeType="afterEffect" fill="hold" presetClass="entr" presetID="53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2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24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2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3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id="334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5083200" y="6000840"/>
            <a:ext cx="2131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КОСМОНАВТ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7012800" y="4572000"/>
            <a:ext cx="196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МАШИНИСТ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2391120" y="3643200"/>
            <a:ext cx="436140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ТО УПРАВЛЯЕТ ПОЕЗДОМ?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75" name="Picture 2" descr=""/>
          <p:cNvPicPr/>
          <p:nvPr/>
        </p:nvPicPr>
        <p:blipFill>
          <a:blip r:embed="rId2"/>
          <a:stretch/>
        </p:blipFill>
        <p:spPr>
          <a:xfrm>
            <a:off x="3357720" y="5661000"/>
            <a:ext cx="1499760" cy="1196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76" name="Picture 8" descr=""/>
          <p:cNvPicPr/>
          <p:nvPr/>
        </p:nvPicPr>
        <p:blipFill>
          <a:blip r:embed="rId3"/>
          <a:stretch/>
        </p:blipFill>
        <p:spPr>
          <a:xfrm>
            <a:off x="7286760" y="714240"/>
            <a:ext cx="1571400" cy="11782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77" name="CustomShape 4"/>
          <p:cNvSpPr/>
          <p:nvPr/>
        </p:nvSpPr>
        <p:spPr>
          <a:xfrm>
            <a:off x="7152480" y="2000160"/>
            <a:ext cx="17294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ВОДИТЕЛЬ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8" name="CustomShape 5"/>
          <p:cNvSpPr/>
          <p:nvPr/>
        </p:nvSpPr>
        <p:spPr>
          <a:xfrm>
            <a:off x="153720" y="2500200"/>
            <a:ext cx="22658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АВТОМОБИЛЬ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9" name="CustomShape 6"/>
          <p:cNvSpPr/>
          <p:nvPr/>
        </p:nvSpPr>
        <p:spPr>
          <a:xfrm>
            <a:off x="650160" y="5500800"/>
            <a:ext cx="1200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ПОЕЗД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0" name="CustomShape 7"/>
          <p:cNvSpPr/>
          <p:nvPr/>
        </p:nvSpPr>
        <p:spPr>
          <a:xfrm>
            <a:off x="1994040" y="431640"/>
            <a:ext cx="5155560" cy="57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ТО УПРАВЛЯЕТ АВТОМОБИЛЕМ?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1" name="CustomShape 8"/>
          <p:cNvSpPr/>
          <p:nvPr/>
        </p:nvSpPr>
        <p:spPr>
          <a:xfrm>
            <a:off x="2222280" y="2076840"/>
            <a:ext cx="44118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АВТОМОБИЛЕМ УПРАВЛЯЕТ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2" name="CustomShape 9"/>
          <p:cNvSpPr/>
          <p:nvPr/>
        </p:nvSpPr>
        <p:spPr>
          <a:xfrm>
            <a:off x="2305440" y="4857840"/>
            <a:ext cx="34682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ПОЕЗДОМ УПРАВЛЯЕТ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83" name="Picture 2" descr=""/>
          <p:cNvPicPr/>
          <p:nvPr/>
        </p:nvPicPr>
        <p:blipFill>
          <a:blip r:embed="rId4"/>
          <a:stretch/>
        </p:blipFill>
        <p:spPr>
          <a:xfrm>
            <a:off x="285840" y="1071720"/>
            <a:ext cx="1928520" cy="12621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84" name="Picture 6" descr=""/>
          <p:cNvPicPr/>
          <p:nvPr/>
        </p:nvPicPr>
        <p:blipFill>
          <a:blip r:embed="rId5"/>
          <a:stretch/>
        </p:blipFill>
        <p:spPr>
          <a:xfrm>
            <a:off x="255240" y="4187520"/>
            <a:ext cx="1887480" cy="11696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85" name="Picture 2" descr=""/>
          <p:cNvPicPr/>
          <p:nvPr/>
        </p:nvPicPr>
        <p:blipFill>
          <a:blip r:embed="rId6"/>
          <a:stretch/>
        </p:blipFill>
        <p:spPr>
          <a:xfrm>
            <a:off x="7000920" y="2928960"/>
            <a:ext cx="1856880" cy="12322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</p:spTree>
  </p:cSld>
  <p:timing>
    <p:tnLst>
      <p:par>
        <p:cTn id="335" dur="indefinite" restart="never" nodeType="tmRoot">
          <p:childTnLst>
            <p:seq>
              <p:cTn id="336" dur="indefinite" nodeType="mainSeq">
                <p:childTnLst>
                  <p:par>
                    <p:cTn id="337" fill="hold">
                      <p:stCondLst>
                        <p:cond delay="0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43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4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49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54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000"/>
                            </p:stCondLst>
                            <p:childTnLst>
                              <p:par>
                                <p:cTn id="357" nodeType="after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3000"/>
                            </p:stCondLst>
                            <p:childTnLst>
                              <p:par>
                                <p:cTn id="359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63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6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6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78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2000"/>
                            </p:stCondLst>
                            <p:childTnLst>
                              <p:par>
                                <p:cTn id="381" nodeType="after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142920" y="214200"/>
            <a:ext cx="8857800" cy="6500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         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К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ТО УПРАВЛЯЕТ ПАРОХОДОМ И КАТЕРОМ?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       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П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АРОХОДОМ И КАТЕРОМ УПРАВЛЯЕТ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479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         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7" name="Picture 8" descr=""/>
          <p:cNvPicPr/>
          <p:nvPr/>
        </p:nvPicPr>
        <p:blipFill>
          <a:blip r:embed="rId2"/>
          <a:stretch/>
        </p:blipFill>
        <p:spPr>
          <a:xfrm>
            <a:off x="1643040" y="413640"/>
            <a:ext cx="1928520" cy="12542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88" name="Picture 8" descr=""/>
          <p:cNvPicPr/>
          <p:nvPr/>
        </p:nvPicPr>
        <p:blipFill>
          <a:blip r:embed="rId3"/>
          <a:stretch/>
        </p:blipFill>
        <p:spPr>
          <a:xfrm>
            <a:off x="4857840" y="428760"/>
            <a:ext cx="1919880" cy="128556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89" name="Picture 2" descr=""/>
          <p:cNvPicPr/>
          <p:nvPr/>
        </p:nvPicPr>
        <p:blipFill>
          <a:blip r:embed="rId4"/>
          <a:stretch/>
        </p:blipFill>
        <p:spPr>
          <a:xfrm>
            <a:off x="6357960" y="4643280"/>
            <a:ext cx="1904760" cy="14284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90" name="CustomShape 2"/>
          <p:cNvSpPr/>
          <p:nvPr/>
        </p:nvSpPr>
        <p:spPr>
          <a:xfrm>
            <a:off x="6467760" y="6072120"/>
            <a:ext cx="16578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КАПИТАН.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1" name="CustomShape 3"/>
          <p:cNvSpPr/>
          <p:nvPr/>
        </p:nvSpPr>
        <p:spPr>
          <a:xfrm>
            <a:off x="5364360" y="1857240"/>
            <a:ext cx="10526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КАТЕР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2" name="CustomShape 4"/>
          <p:cNvSpPr/>
          <p:nvPr/>
        </p:nvSpPr>
        <p:spPr>
          <a:xfrm>
            <a:off x="1724400" y="1714320"/>
            <a:ext cx="17384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ПАРОХОД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93" name="Picture 10" descr=""/>
          <p:cNvPicPr/>
          <p:nvPr/>
        </p:nvPicPr>
        <p:blipFill>
          <a:blip r:embed="rId5"/>
          <a:stretch/>
        </p:blipFill>
        <p:spPr>
          <a:xfrm>
            <a:off x="1357200" y="4500720"/>
            <a:ext cx="1285560" cy="1542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94" name="Picture 2" descr=""/>
          <p:cNvPicPr/>
          <p:nvPr/>
        </p:nvPicPr>
        <p:blipFill>
          <a:blip r:embed="rId6"/>
          <a:stretch/>
        </p:blipFill>
        <p:spPr>
          <a:xfrm>
            <a:off x="3603240" y="4572000"/>
            <a:ext cx="1937160" cy="14284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195" name="CustomShape 5"/>
          <p:cNvSpPr/>
          <p:nvPr/>
        </p:nvSpPr>
        <p:spPr>
          <a:xfrm>
            <a:off x="3655080" y="6072120"/>
            <a:ext cx="196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МАШИНИСТ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6" name="CustomShape 6"/>
          <p:cNvSpPr/>
          <p:nvPr/>
        </p:nvSpPr>
        <p:spPr>
          <a:xfrm>
            <a:off x="1410840" y="6039360"/>
            <a:ext cx="12646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ЛЁТЧИК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382" dur="indefinite" restart="never" nodeType="tmRoot">
          <p:childTnLst>
            <p:seq>
              <p:cTn id="383" dur="indefinite" nodeType="mainSeq">
                <p:childTnLst>
                  <p:par>
                    <p:cTn id="384" fill="hold">
                      <p:stCondLst>
                        <p:cond delay="0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nodeType="with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0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3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9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nodeType="after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2" nodeType="with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2000"/>
                            </p:stCondLst>
                            <p:childTnLst>
                              <p:par>
                                <p:cTn id="408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4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0" dur="2000" fill="hold"/>
                                        <p:tgtEl>
                                          <p:spTgt spid="186">
                                            <p:txEl>
                                              <p:pRg st="14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1" dur="2000" fill="hold"/>
                                        <p:tgtEl>
                                          <p:spTgt spid="186">
                                            <p:txEl>
                                              <p:pRg st="14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2" dur="2000"/>
                                        <p:tgtEl>
                                          <p:spTgt spid="186">
                                            <p:txEl>
                                              <p:pRg st="14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9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7" dur="1000" fill="hold"/>
                                        <p:tgtEl>
                                          <p:spTgt spid="186">
                                            <p:txEl>
                                              <p:pRg st="49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8" dur="1000" fill="hold"/>
                                        <p:tgtEl>
                                          <p:spTgt spid="186">
                                            <p:txEl>
                                              <p:pRg st="49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9" dur="1000"/>
                                        <p:tgtEl>
                                          <p:spTgt spid="186">
                                            <p:txEl>
                                              <p:pRg st="49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nodeType="click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id="423" nodeType="withEffect" fill="hold" presetClass="path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9" descr=""/>
          <p:cNvPicPr/>
          <p:nvPr/>
        </p:nvPicPr>
        <p:blipFill>
          <a:blip r:embed="rId2"/>
          <a:stretch/>
        </p:blipFill>
        <p:spPr>
          <a:xfrm>
            <a:off x="500040" y="1928880"/>
            <a:ext cx="2642760" cy="18208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98" name="Picture 10" descr=""/>
          <p:cNvPicPr/>
          <p:nvPr/>
        </p:nvPicPr>
        <p:blipFill>
          <a:blip r:embed="rId3"/>
          <a:stretch/>
        </p:blipFill>
        <p:spPr>
          <a:xfrm>
            <a:off x="4857840" y="1928880"/>
            <a:ext cx="2892240" cy="18568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199" name="Picture 11" descr=""/>
          <p:cNvPicPr/>
          <p:nvPr/>
        </p:nvPicPr>
        <p:blipFill>
          <a:blip r:embed="rId4"/>
          <a:stretch/>
        </p:blipFill>
        <p:spPr>
          <a:xfrm>
            <a:off x="2857320" y="4572000"/>
            <a:ext cx="2857320" cy="18162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200" name="CustomShape 1"/>
          <p:cNvSpPr/>
          <p:nvPr/>
        </p:nvSpPr>
        <p:spPr>
          <a:xfrm>
            <a:off x="714240" y="214200"/>
            <a:ext cx="7714800" cy="149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f0000"/>
                </a:solidFill>
                <a:latin typeface="Century Gothic"/>
              </a:rPr>
              <a:t>ЭТО СПЕЦИАЛЬНЫЙ ТРАНСПОРТ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М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АШИНЫ ВЫЗЫВАЮТ ПО ТЕЛЕФОНУ, ЕСЛИ ТРЕБУЕТСЯ СРОЧНАЯ ПОМОЩЬ.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162720" y="3786120"/>
            <a:ext cx="34578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ПОЖАРНАЯ МАШИНА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2" name="CustomShape 3"/>
          <p:cNvSpPr/>
          <p:nvPr/>
        </p:nvSpPr>
        <p:spPr>
          <a:xfrm>
            <a:off x="4308480" y="3786120"/>
            <a:ext cx="40125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ПОЛИЦЕЙСКАЯ МАШИНА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3" name="CustomShape 4"/>
          <p:cNvSpPr/>
          <p:nvPr/>
        </p:nvSpPr>
        <p:spPr>
          <a:xfrm>
            <a:off x="5802480" y="5857920"/>
            <a:ext cx="30034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СКОРАЯ ПОМОЩЬ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4" name="CustomShape 5"/>
          <p:cNvSpPr/>
          <p:nvPr/>
        </p:nvSpPr>
        <p:spPr>
          <a:xfrm>
            <a:off x="3218040" y="1928880"/>
            <a:ext cx="80892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Century Gothic"/>
              </a:rPr>
              <a:t>01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05" name="CustomShape 6"/>
          <p:cNvSpPr/>
          <p:nvPr/>
        </p:nvSpPr>
        <p:spPr>
          <a:xfrm>
            <a:off x="7861320" y="1928880"/>
            <a:ext cx="80892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Century Gothic"/>
              </a:rPr>
              <a:t>02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06" name="CustomShape 7"/>
          <p:cNvSpPr/>
          <p:nvPr/>
        </p:nvSpPr>
        <p:spPr>
          <a:xfrm>
            <a:off x="5861160" y="4643280"/>
            <a:ext cx="80892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Century Gothic"/>
              </a:rPr>
              <a:t>03</a:t>
            </a:r>
            <a:endParaRPr b="0" lang="ru-RU" sz="4400" spc="-1" strike="noStrike">
              <a:latin typeface="Arial"/>
            </a:endParaRPr>
          </a:p>
        </p:txBody>
      </p:sp>
    </p:spTree>
  </p:cSld>
  <p:timing>
    <p:tnLst>
      <p:par>
        <p:cTn id="424" dur="indefinite" restart="never" nodeType="tmRoot">
          <p:childTnLst>
            <p:seq>
              <p:cTn id="425" dur="indefinite" nodeType="mainSeq">
                <p:childTnLst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1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3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3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nodeType="with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440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4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52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nodeType="with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455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0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6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2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nodeType="withEffect" fill="hold" presetClass="entr" presetID="2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out">
                                      <p:cBhvr additive="repl">
                                        <p:cTn id="465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nodeType="with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468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069720" y="214200"/>
            <a:ext cx="30034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Ч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ТО ЛИШНЕЕ?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208" name="Picture 14" descr=""/>
          <p:cNvPicPr/>
          <p:nvPr/>
        </p:nvPicPr>
        <p:blipFill>
          <a:blip r:embed="rId2"/>
          <a:stretch/>
        </p:blipFill>
        <p:spPr>
          <a:xfrm>
            <a:off x="1071360" y="1214280"/>
            <a:ext cx="2866680" cy="18694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09" name="Picture 6" descr=""/>
          <p:cNvPicPr/>
          <p:nvPr/>
        </p:nvPicPr>
        <p:blipFill>
          <a:blip r:embed="rId3"/>
          <a:stretch/>
        </p:blipFill>
        <p:spPr>
          <a:xfrm>
            <a:off x="1143000" y="4000680"/>
            <a:ext cx="3085920" cy="19285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10" name="Picture 8" descr=""/>
          <p:cNvPicPr/>
          <p:nvPr/>
        </p:nvPicPr>
        <p:blipFill>
          <a:blip r:embed="rId4"/>
          <a:stretch/>
        </p:blipFill>
        <p:spPr>
          <a:xfrm>
            <a:off x="5286240" y="4000680"/>
            <a:ext cx="2880000" cy="19285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211" name="CustomShape 2"/>
          <p:cNvSpPr/>
          <p:nvPr/>
        </p:nvSpPr>
        <p:spPr>
          <a:xfrm>
            <a:off x="1792440" y="3143160"/>
            <a:ext cx="12981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ЛОДКА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5796360" y="3143160"/>
            <a:ext cx="17384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ПАРОХОД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3" name="CustomShape 4"/>
          <p:cNvSpPr/>
          <p:nvPr/>
        </p:nvSpPr>
        <p:spPr>
          <a:xfrm>
            <a:off x="1794960" y="6143760"/>
            <a:ext cx="167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САМОЛЁТ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4" name="CustomShape 5"/>
          <p:cNvSpPr/>
          <p:nvPr/>
        </p:nvSpPr>
        <p:spPr>
          <a:xfrm>
            <a:off x="6293160" y="6072120"/>
            <a:ext cx="10526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КАТЕР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15" name="Picture 2" descr=""/>
          <p:cNvPicPr/>
          <p:nvPr/>
        </p:nvPicPr>
        <p:blipFill>
          <a:blip r:embed="rId5"/>
          <a:stretch/>
        </p:blipFill>
        <p:spPr>
          <a:xfrm>
            <a:off x="5286240" y="1143000"/>
            <a:ext cx="2959200" cy="185688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</p:spTree>
  </p:cSld>
  <p:timing>
    <p:tnLst>
      <p:par>
        <p:cTn id="469" dur="indefinite" restart="never" nodeType="tmRoot">
          <p:childTnLst>
            <p:seq>
              <p:cTn id="470" dur="indefinite" nodeType="mainSeq">
                <p:childTnLst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474"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5"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nodeType="with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478" dur="10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9" dur="10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"/>
          <p:cNvPicPr/>
          <p:nvPr/>
        </p:nvPicPr>
        <p:blipFill>
          <a:blip r:embed="rId2"/>
          <a:stretch/>
        </p:blipFill>
        <p:spPr>
          <a:xfrm>
            <a:off x="857160" y="1143000"/>
            <a:ext cx="3192480" cy="2089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17" name="Picture 4" descr=""/>
          <p:cNvPicPr/>
          <p:nvPr/>
        </p:nvPicPr>
        <p:blipFill>
          <a:blip r:embed="rId3"/>
          <a:stretch/>
        </p:blipFill>
        <p:spPr>
          <a:xfrm>
            <a:off x="5072040" y="1143000"/>
            <a:ext cx="3107160" cy="2071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18" name="Picture 6" descr=""/>
          <p:cNvPicPr/>
          <p:nvPr/>
        </p:nvPicPr>
        <p:blipFill>
          <a:blip r:embed="rId4"/>
          <a:stretch/>
        </p:blipFill>
        <p:spPr>
          <a:xfrm>
            <a:off x="1000080" y="4048200"/>
            <a:ext cx="3071520" cy="195192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19" name="Picture 14" descr=""/>
          <p:cNvPicPr/>
          <p:nvPr/>
        </p:nvPicPr>
        <p:blipFill>
          <a:blip r:embed="rId5"/>
          <a:stretch/>
        </p:blipFill>
        <p:spPr>
          <a:xfrm>
            <a:off x="5143680" y="4000680"/>
            <a:ext cx="2999880" cy="19566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220" name="CustomShape 1"/>
          <p:cNvSpPr/>
          <p:nvPr/>
        </p:nvSpPr>
        <p:spPr>
          <a:xfrm>
            <a:off x="3069720" y="142920"/>
            <a:ext cx="30034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Ч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ТО ЛИШНЕЕ?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1296720" y="3286080"/>
            <a:ext cx="22658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АВТОМОБИЛЬ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6078600" y="6000840"/>
            <a:ext cx="12981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ЛОДКА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3" name="CustomShape 4"/>
          <p:cNvSpPr/>
          <p:nvPr/>
        </p:nvSpPr>
        <p:spPr>
          <a:xfrm>
            <a:off x="5756040" y="3286080"/>
            <a:ext cx="16822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ГРУЗОВИК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4" name="CustomShape 5"/>
          <p:cNvSpPr/>
          <p:nvPr/>
        </p:nvSpPr>
        <p:spPr>
          <a:xfrm>
            <a:off x="1582920" y="6072120"/>
            <a:ext cx="20311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ВЕЛОСИПЕД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481" dur="indefinite" restart="never" nodeType="tmRoot">
          <p:childTnLst>
            <p:seq>
              <p:cTn id="482" dur="indefinite" nodeType="mainSeq">
                <p:childTnLst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486" dur="10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7" dur="10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nodeType="with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490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1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icture 6" descr=""/>
          <p:cNvPicPr/>
          <p:nvPr/>
        </p:nvPicPr>
        <p:blipFill>
          <a:blip r:embed="rId2"/>
          <a:stretch/>
        </p:blipFill>
        <p:spPr>
          <a:xfrm>
            <a:off x="5143680" y="4071960"/>
            <a:ext cx="2999880" cy="20138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26" name="Picture 2" descr=""/>
          <p:cNvPicPr/>
          <p:nvPr/>
        </p:nvPicPr>
        <p:blipFill>
          <a:blip r:embed="rId3"/>
          <a:stretch/>
        </p:blipFill>
        <p:spPr>
          <a:xfrm>
            <a:off x="5143680" y="1143000"/>
            <a:ext cx="2857320" cy="2071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27" name="Picture 10" descr=""/>
          <p:cNvPicPr/>
          <p:nvPr/>
        </p:nvPicPr>
        <p:blipFill>
          <a:blip r:embed="rId4"/>
          <a:stretch/>
        </p:blipFill>
        <p:spPr>
          <a:xfrm>
            <a:off x="928800" y="4071960"/>
            <a:ext cx="3065400" cy="199980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pic>
        <p:nvPicPr>
          <p:cNvPr id="228" name="Picture 2" descr=""/>
          <p:cNvPicPr/>
          <p:nvPr/>
        </p:nvPicPr>
        <p:blipFill>
          <a:blip r:embed="rId5"/>
          <a:stretch/>
        </p:blipFill>
        <p:spPr>
          <a:xfrm>
            <a:off x="857160" y="1143000"/>
            <a:ext cx="3192480" cy="2089440"/>
          </a:xfrm>
          <a:prstGeom prst="rect">
            <a:avLst/>
          </a:prstGeom>
          <a:ln w="38160">
            <a:solidFill>
              <a:schemeClr val="accent6">
                <a:lumMod val="75000"/>
              </a:schemeClr>
            </a:solidFill>
            <a:round/>
          </a:ln>
        </p:spPr>
      </p:pic>
      <p:sp>
        <p:nvSpPr>
          <p:cNvPr id="229" name="CustomShape 1"/>
          <p:cNvSpPr/>
          <p:nvPr/>
        </p:nvSpPr>
        <p:spPr>
          <a:xfrm>
            <a:off x="2942640" y="214200"/>
            <a:ext cx="30034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Century Gothic"/>
              </a:rPr>
              <a:t>Ч</a:t>
            </a:r>
            <a:r>
              <a:rPr b="1" lang="ru-RU" sz="3200" spc="-1" strike="noStrike">
                <a:solidFill>
                  <a:srgbClr val="000000"/>
                </a:solidFill>
                <a:latin typeface="Century Gothic"/>
              </a:rPr>
              <a:t>ТО ЛИШНЕЕ?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1321200" y="3286080"/>
            <a:ext cx="22658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АВТОМОБИЛЬ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1" name="CustomShape 3"/>
          <p:cNvSpPr/>
          <p:nvPr/>
        </p:nvSpPr>
        <p:spPr>
          <a:xfrm>
            <a:off x="5812560" y="3286080"/>
            <a:ext cx="1569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ВЕРТОЛЁТ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2" name="CustomShape 4"/>
          <p:cNvSpPr/>
          <p:nvPr/>
        </p:nvSpPr>
        <p:spPr>
          <a:xfrm>
            <a:off x="1721880" y="6143760"/>
            <a:ext cx="12783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РАКЕТА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3" name="CustomShape 5"/>
          <p:cNvSpPr/>
          <p:nvPr/>
        </p:nvSpPr>
        <p:spPr>
          <a:xfrm>
            <a:off x="5866920" y="6143760"/>
            <a:ext cx="167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САМОЛЁТ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493" dur="indefinite" restart="never" nodeType="tmRoot">
          <p:childTnLst>
            <p:seq>
              <p:cTn id="494" dur="indefinite" nodeType="mainSeq">
                <p:childTnLst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nodeType="clickEffect" fill="hold" presetClass="exit" presetID="47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 additive="repl">
                                        <p:cTn id="498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99" dur="10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0" dur="10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nodeType="withEffect" fill="hold" presetClass="exit" presetID="47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 additive="repl">
                                        <p:cTn id="503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04" dur="10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5" dur="10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</TotalTime>
  <Application>LibreOffice/5.4.6.2$Windows_x86 LibreOffice_project/4014ce260a04f1026ba855d3b8d91541c224eab8</Application>
  <Words>230</Words>
  <Paragraphs>110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2013-07-07T06:42:58Z</dcterms:created>
  <dc:creator>1</dc:creator>
  <dc:description/>
  <dc:language>ru-RU</dc:language>
  <cp:lastModifiedBy/>
  <dcterms:modified xsi:type="dcterms:W3CDTF">2019-06-25T21:06:44Z</dcterms:modified>
  <cp:revision>61</cp:revision>
  <dc:subject/>
  <dc:title>ТРАНСПОРТ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16</vt:i4>
  </property>
</Properties>
</file>