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0" r:id="rId8"/>
    <p:sldId id="271" r:id="rId9"/>
    <p:sldId id="272" r:id="rId10"/>
    <p:sldId id="273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dirty="0" smtClean="0"/>
              <a:t>Лесные грибы и ягоды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3143240" cy="642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Составила воспитатель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Антипова С.С.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Ядовитые ягоды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642942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latin typeface="Monotype Corsiva" pitchFamily="66" charset="0"/>
              </a:rPr>
              <a:t>Вороний глаз</a:t>
            </a:r>
            <a:endParaRPr lang="ru-RU" sz="4400" b="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714380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latin typeface="Monotype Corsiva" pitchFamily="66" charset="0"/>
              </a:rPr>
              <a:t>Волчья ягода</a:t>
            </a:r>
            <a:endParaRPr lang="ru-RU" sz="4400" b="0" dirty="0">
              <a:latin typeface="Monotype Corsiva" pitchFamily="66" charset="0"/>
            </a:endParaRPr>
          </a:p>
        </p:txBody>
      </p:sp>
      <p:pic>
        <p:nvPicPr>
          <p:cNvPr id="7" name="Picture 8" descr="МикроМир Лесные ягоды Вороний глаз - ядовитая яго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238116" cy="414340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Офтальмологи открыли &quot;волшебные&quot; свойства волчьей яг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28628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/>
              <a:t>Какая ягода лишняя?</a:t>
            </a:r>
            <a:endParaRPr lang="ru-RU" dirty="0"/>
          </a:p>
        </p:txBody>
      </p:sp>
      <p:pic>
        <p:nvPicPr>
          <p:cNvPr id="4098" name="Picture 2" descr="Брусника в собственном соку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3929090" cy="2786082"/>
          </a:xfrm>
          <a:prstGeom prst="rect">
            <a:avLst/>
          </a:prstGeom>
          <a:noFill/>
        </p:spPr>
      </p:pic>
      <p:pic>
        <p:nvPicPr>
          <p:cNvPr id="4100" name="Picture 4" descr="100ottenkovs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3857652" cy="2786082"/>
          </a:xfrm>
          <a:prstGeom prst="rect">
            <a:avLst/>
          </a:prstGeom>
          <a:noFill/>
        </p:spPr>
      </p:pic>
      <p:pic>
        <p:nvPicPr>
          <p:cNvPr id="7" name="Picture 8" descr="МикроМир Лесные ягоды Вороний глаз - ядовитая я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929090" cy="2928958"/>
          </a:xfrm>
          <a:prstGeom prst="rect">
            <a:avLst/>
          </a:prstGeom>
          <a:noFill/>
        </p:spPr>
      </p:pic>
      <p:pic>
        <p:nvPicPr>
          <p:cNvPr id="8" name="Picture 2" descr="2011 - Part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86190"/>
            <a:ext cx="385765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в корзинку</a:t>
            </a:r>
            <a:endParaRPr lang="ru-RU" dirty="0"/>
          </a:p>
        </p:txBody>
      </p:sp>
      <p:pic>
        <p:nvPicPr>
          <p:cNvPr id="3" name="Рисунок 2" descr="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2857552" cy="2357454"/>
          </a:xfrm>
          <a:prstGeom prst="rect">
            <a:avLst/>
          </a:prstGeom>
        </p:spPr>
      </p:pic>
      <p:pic>
        <p:nvPicPr>
          <p:cNvPr id="6" name="Рисунок 5" descr="белый гриб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285860"/>
            <a:ext cx="3214710" cy="2214578"/>
          </a:xfrm>
          <a:prstGeom prst="rect">
            <a:avLst/>
          </a:prstGeom>
        </p:spPr>
      </p:pic>
      <p:pic>
        <p:nvPicPr>
          <p:cNvPr id="3074" name="Picture 2" descr="Грибы. Засолка осенних опят. Рецепты и фото. Как приготовить Грибы. Засолка осенних опят - Готовим быст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2928958" cy="2928958"/>
          </a:xfrm>
          <a:prstGeom prst="rect">
            <a:avLst/>
          </a:prstGeom>
          <a:noFill/>
        </p:spPr>
      </p:pic>
      <p:pic>
        <p:nvPicPr>
          <p:cNvPr id="3076" name="Picture 4" descr="Полезные свойства, применение и признаки отравления мухомором. &quot; Николлет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643314"/>
            <a:ext cx="3286148" cy="3000364"/>
          </a:xfrm>
          <a:prstGeom prst="rect">
            <a:avLst/>
          </a:prstGeom>
          <a:noFill/>
        </p:spPr>
      </p:pic>
      <p:pic>
        <p:nvPicPr>
          <p:cNvPr id="3078" name="Picture 6" descr="Где купить плетеную корзинку? / Павлодарский городской порта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143117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0" dirty="0" smtClean="0"/>
              <a:t>   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  внимание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koqdba_co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386" b="73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Отгадай загадку</a:t>
            </a:r>
            <a:endParaRPr lang="ru-RU" sz="2800" b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Если их найдут в лесу,</a:t>
            </a:r>
          </a:p>
          <a:p>
            <a:r>
              <a:rPr lang="ru-RU" sz="2000" dirty="0" smtClean="0"/>
              <a:t>Сразу вспомнят про лису.</a:t>
            </a:r>
          </a:p>
          <a:p>
            <a:r>
              <a:rPr lang="ru-RU" sz="2000" dirty="0" smtClean="0"/>
              <a:t>Рыжеватые сестрички</a:t>
            </a:r>
          </a:p>
          <a:p>
            <a:r>
              <a:rPr lang="ru-RU" sz="2000" dirty="0" smtClean="0"/>
              <a:t>Называются... (лисички)</a:t>
            </a:r>
          </a:p>
          <a:p>
            <a:r>
              <a:rPr lang="ru-RU" dirty="0" smtClean="0"/>
              <a:t> </a:t>
            </a:r>
          </a:p>
          <a:p>
            <a:r>
              <a:rPr lang="ru-RU" sz="2000" dirty="0" smtClean="0"/>
              <a:t>С ним в лесу никто не дружен,</a:t>
            </a:r>
          </a:p>
          <a:p>
            <a:r>
              <a:rPr lang="ru-RU" sz="2000" dirty="0" smtClean="0"/>
              <a:t>И в лукошке он не нужен.</a:t>
            </a:r>
          </a:p>
          <a:p>
            <a:r>
              <a:rPr lang="ru-RU" sz="2000" dirty="0" smtClean="0"/>
              <a:t>Мухи скажут: «Это мор!»</a:t>
            </a:r>
          </a:p>
          <a:p>
            <a:r>
              <a:rPr lang="ru-RU" sz="2000" dirty="0" smtClean="0"/>
              <a:t>В красной шляпке... (мухомор)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http://s006.radikal.ru/i215/1108/96/bfd0723885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52"/>
            <a:ext cx="52149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Полезные свойства, применение и признаки отравления мухомором. &quot; Николлет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7"/>
            <a:ext cx="5214974" cy="327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Съедобные грибы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b="0" dirty="0" smtClean="0">
                <a:latin typeface="Monotype Corsiva" pitchFamily="66" charset="0"/>
              </a:rPr>
              <a:t>    Опята</a:t>
            </a:r>
            <a:endParaRPr lang="ru-RU" sz="6000" b="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6000" b="0" dirty="0" smtClean="0">
                <a:latin typeface="Monotype Corsiva" pitchFamily="66" charset="0"/>
              </a:rPr>
              <a:t>Белый гриб</a:t>
            </a:r>
            <a:endParaRPr lang="ru-RU" sz="6000" b="0" dirty="0">
              <a:latin typeface="Monotype Corsiva" pitchFamily="66" charset="0"/>
            </a:endParaRPr>
          </a:p>
        </p:txBody>
      </p:sp>
      <p:pic>
        <p:nvPicPr>
          <p:cNvPr id="7" name="Содержимое 6" descr="0b254bafbf0976f5ecde3c4763cc60c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8868"/>
            <a:ext cx="404018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белый гриб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8868"/>
            <a:ext cx="4041775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143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5"/>
            <a:ext cx="4040188" cy="714380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latin typeface="Monotype Corsiva" pitchFamily="66" charset="0"/>
              </a:rPr>
              <a:t>Шампиньоны</a:t>
            </a:r>
            <a:endParaRPr lang="ru-RU" sz="4000" b="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4041775" cy="1000108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atin typeface="Monotype Corsiva" pitchFamily="66" charset="0"/>
              </a:rPr>
              <a:t>Подосиновик красный</a:t>
            </a:r>
            <a:endParaRPr lang="ru-RU" sz="3600" b="0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мпиньон перелесковый (Agaricus silvicol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14340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Грибы, съедобные, несъедобные, ядовитые, как собирать &quot; Страниц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943351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Не съедобные грибы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68792" cy="639762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latin typeface="Monotype Corsiva" pitchFamily="66" charset="0"/>
              </a:rPr>
              <a:t>      Мухомор</a:t>
            </a:r>
            <a:endParaRPr lang="ru-RU" sz="4800" b="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b="0" dirty="0" smtClean="0">
                <a:latin typeface="Monotype Corsiva" pitchFamily="66" charset="0"/>
              </a:rPr>
              <a:t>Ложный опёнок</a:t>
            </a:r>
            <a:endParaRPr lang="ru-RU" sz="4800" b="0" dirty="0">
              <a:latin typeface="Monotype Corsiva" pitchFamily="66" charset="0"/>
            </a:endParaRPr>
          </a:p>
        </p:txBody>
      </p:sp>
      <p:pic>
        <p:nvPicPr>
          <p:cNvPr id="7" name="Содержимое 6" descr="72985633_1509321_354_avat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14340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www.ciupercar.ro/images/stories/ciuperci_otravitoare/fasci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21484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Ложная лисичка     Бледная поганка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Лисички, их описание, несъедобный двойник и блюда из лисичек Подмоск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214842" cy="4714908"/>
          </a:xfrm>
          <a:prstGeom prst="rect">
            <a:avLst/>
          </a:prstGeom>
          <a:noFill/>
        </p:spPr>
      </p:pic>
      <p:pic>
        <p:nvPicPr>
          <p:cNvPr id="25604" name="Picture 4" descr="Марки Петербурга. Пресс-рели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2862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гриб лишний?</a:t>
            </a:r>
            <a:endParaRPr lang="ru-RU" dirty="0"/>
          </a:p>
        </p:txBody>
      </p:sp>
      <p:pic>
        <p:nvPicPr>
          <p:cNvPr id="7170" name="Picture 2" descr="Грибы. Засолка осенних опят. Рецепты и фото. Как приготовить Грибы. Засолка осенних опят - Готовим быс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71966" cy="3214711"/>
          </a:xfrm>
          <a:prstGeom prst="rect">
            <a:avLst/>
          </a:prstGeom>
          <a:noFill/>
        </p:spPr>
      </p:pic>
      <p:pic>
        <p:nvPicPr>
          <p:cNvPr id="7172" name="Picture 4" descr="Грибы / Ожидаемые события / Последние события в мире и регионе - Фолту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833806" cy="3143272"/>
          </a:xfrm>
          <a:prstGeom prst="rect">
            <a:avLst/>
          </a:prstGeom>
          <a:noFill/>
        </p:spPr>
      </p:pic>
      <p:pic>
        <p:nvPicPr>
          <p:cNvPr id="7" name="Рисунок 6" descr="72985633_1509321_354_ava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000504"/>
            <a:ext cx="3857652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Грибы, съедобные, несъедобные, ядовитые, как собирать &quot; Страница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4071966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Monotype Corsiva" pitchFamily="66" charset="0"/>
              </a:rPr>
              <a:t>Лесные  ягоды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714380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latin typeface="Monotype Corsiva" pitchFamily="66" charset="0"/>
              </a:rPr>
              <a:t>       Клюква</a:t>
            </a:r>
            <a:endParaRPr lang="ru-RU" sz="4800" b="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9" y="1142983"/>
            <a:ext cx="4043362" cy="571505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latin typeface="Monotype Corsiva" pitchFamily="66" charset="0"/>
              </a:rPr>
              <a:t>    Малина</a:t>
            </a:r>
            <a:endParaRPr lang="ru-RU" sz="4800" b="0" dirty="0">
              <a:latin typeface="Monotype Corsiva" pitchFamily="66" charset="0"/>
            </a:endParaRPr>
          </a:p>
        </p:txBody>
      </p:sp>
      <p:pic>
        <p:nvPicPr>
          <p:cNvPr id="7" name="Picture 8" descr="Брусника в собственном соку Supersadovod - о саде и огороде просто и интересн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211668" cy="4143404"/>
          </a:xfrm>
          <a:prstGeom prst="rect">
            <a:avLst/>
          </a:prstGeom>
          <a:noFill/>
        </p:spPr>
      </p:pic>
      <p:pic>
        <p:nvPicPr>
          <p:cNvPr id="8" name="Picture 2" descr="2011 - Part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785926"/>
            <a:ext cx="4284693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Ежевика                Голубика</a:t>
            </a:r>
            <a:endParaRPr lang="ru-RU" dirty="0"/>
          </a:p>
        </p:txBody>
      </p:sp>
      <p:pic>
        <p:nvPicPr>
          <p:cNvPr id="5" name="Picture 4" descr="100ottenkovse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352956" cy="457203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к выращивать и разводить голубику &quot; Mr.How - мы знаем, как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286280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79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Лесные грибы и ягоды</vt:lpstr>
      <vt:lpstr>Отгадай загадку</vt:lpstr>
      <vt:lpstr>Съедобные грибы</vt:lpstr>
      <vt:lpstr>Слайд 4</vt:lpstr>
      <vt:lpstr> Не съедобные грибы</vt:lpstr>
      <vt:lpstr>Ложная лисичка     Бледная поганка</vt:lpstr>
      <vt:lpstr>Какой гриб лишний?</vt:lpstr>
      <vt:lpstr>Лесные  ягоды</vt:lpstr>
      <vt:lpstr>Ежевика                Голубика</vt:lpstr>
      <vt:lpstr>Ядовитые ягоды</vt:lpstr>
      <vt:lpstr>Какая ягода лишняя?</vt:lpstr>
      <vt:lpstr>Собери в корзинку</vt:lpstr>
      <vt:lpstr>    Спасибо за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грибы и ягоды</dc:title>
  <dc:creator>Антон</dc:creator>
  <cp:lastModifiedBy>User</cp:lastModifiedBy>
  <cp:revision>26</cp:revision>
  <dcterms:created xsi:type="dcterms:W3CDTF">2014-10-21T14:03:07Z</dcterms:created>
  <dcterms:modified xsi:type="dcterms:W3CDTF">2019-09-22T18:53:47Z</dcterms:modified>
</cp:coreProperties>
</file>